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wav" ContentType="audio/x-wav"/>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135" r:id="rId3"/>
  </p:sldMasterIdLst>
  <p:notesMasterIdLst>
    <p:notesMasterId r:id="rId14"/>
  </p:notesMasterIdLst>
  <p:sldIdLst>
    <p:sldId id="256" r:id="rId4"/>
    <p:sldId id="257" r:id="rId5"/>
    <p:sldId id="268" r:id="rId6"/>
    <p:sldId id="269" r:id="rId7"/>
    <p:sldId id="270" r:id="rId8"/>
    <p:sldId id="271" r:id="rId9"/>
    <p:sldId id="273" r:id="rId10"/>
    <p:sldId id="272" r:id="rId11"/>
    <p:sldId id="267" r:id="rId12"/>
    <p:sldId id="274" r:id="rId13"/>
  </p:sldIdLst>
  <p:sldSz cx="9144000" cy="6858000" type="screen4x3"/>
  <p:notesSz cx="6858000" cy="91440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pos="295">
          <p15:clr>
            <a:srgbClr val="A4A3A4"/>
          </p15:clr>
        </p15:guide>
        <p15:guide id="4" pos="5465">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605" autoAdjust="0"/>
    <p:restoredTop sz="86382" autoAdjust="0"/>
  </p:normalViewPr>
  <p:slideViewPr>
    <p:cSldViewPr showGuides="1">
      <p:cViewPr varScale="1">
        <p:scale>
          <a:sx n="106" d="100"/>
          <a:sy n="106" d="100"/>
        </p:scale>
        <p:origin x="2048" y="168"/>
      </p:cViewPr>
      <p:guideLst>
        <p:guide orient="horz" pos="2160"/>
        <p:guide pos="2880"/>
        <p:guide pos="295"/>
        <p:guide pos="5465"/>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200" d="100"/>
        <a:sy n="200" d="100"/>
      </p:scale>
      <p:origin x="0" y="0"/>
    </p:cViewPr>
  </p:sorterViewPr>
  <p:notesViewPr>
    <p:cSldViewPr showGuides="1">
      <p:cViewPr varScale="1">
        <p:scale>
          <a:sx n="97" d="100"/>
          <a:sy n="97" d="100"/>
        </p:scale>
        <p:origin x="3120" y="20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tableStyles" Target="tableStyles.xml"/><Relationship Id="rId3" Type="http://schemas.openxmlformats.org/officeDocument/2006/relationships/slideMaster" Target="slideMasters/slideMaster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presProps" Target="presProps.xml"/><Relationship Id="rId10" Type="http://schemas.openxmlformats.org/officeDocument/2006/relationships/slide" Target="slides/slide7.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AC0CA25-823C-825A-6A37-312143B797FA}"/>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cs typeface="+mn-cs"/>
              </a:defRPr>
            </a:lvl1pPr>
          </a:lstStyle>
          <a:p>
            <a:pPr>
              <a:defRPr/>
            </a:pPr>
            <a:endParaRPr lang="en-GB"/>
          </a:p>
        </p:txBody>
      </p:sp>
      <p:sp>
        <p:nvSpPr>
          <p:cNvPr id="4099" name="Rectangle 3">
            <a:extLst>
              <a:ext uri="{FF2B5EF4-FFF2-40B4-BE49-F238E27FC236}">
                <a16:creationId xmlns:a16="http://schemas.microsoft.com/office/drawing/2014/main" id="{3C7366BF-34D3-7B9D-5F08-732E2322A7CA}"/>
              </a:ext>
            </a:extLst>
          </p:cNvPr>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cs typeface="+mn-cs"/>
              </a:defRPr>
            </a:lvl1pPr>
          </a:lstStyle>
          <a:p>
            <a:pPr>
              <a:defRPr/>
            </a:pPr>
            <a:endParaRPr lang="en-GB"/>
          </a:p>
        </p:txBody>
      </p:sp>
      <p:sp>
        <p:nvSpPr>
          <p:cNvPr id="14340" name="Rectangle 4">
            <a:extLst>
              <a:ext uri="{FF2B5EF4-FFF2-40B4-BE49-F238E27FC236}">
                <a16:creationId xmlns:a16="http://schemas.microsoft.com/office/drawing/2014/main" id="{DF1E0E58-FC8B-E77D-6F15-EEAF851E569E}"/>
              </a:ext>
            </a:extLst>
          </p:cNvPr>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E8955D62-B55D-352E-BEDC-B852E05E65AD}"/>
              </a:ext>
            </a:extLst>
          </p:cNvPr>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B2BE517A-ABE2-9070-73A1-B9D1FB4E2790}"/>
              </a:ext>
            </a:extLst>
          </p:cNvPr>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cs typeface="+mn-cs"/>
              </a:defRPr>
            </a:lvl1pPr>
          </a:lstStyle>
          <a:p>
            <a:pPr>
              <a:defRPr/>
            </a:pPr>
            <a:endParaRPr lang="en-GB"/>
          </a:p>
        </p:txBody>
      </p:sp>
      <p:sp>
        <p:nvSpPr>
          <p:cNvPr id="4103" name="Rectangle 7">
            <a:extLst>
              <a:ext uri="{FF2B5EF4-FFF2-40B4-BE49-F238E27FC236}">
                <a16:creationId xmlns:a16="http://schemas.microsoft.com/office/drawing/2014/main" id="{85884339-4906-0E91-0BCD-F8A70DB2BB40}"/>
              </a:ext>
            </a:extLst>
          </p:cNvPr>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6493F563-8AC5-8146-899E-1D0B452112E0}"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400" kern="1200">
        <a:solidFill>
          <a:schemeClr val="tx1"/>
        </a:solidFill>
        <a:latin typeface="Arial" charset="0"/>
        <a:ea typeface="+mn-ea"/>
        <a:cs typeface="+mn-cs"/>
      </a:defRPr>
    </a:lvl1pPr>
    <a:lvl2pPr marL="457200" algn="l" rtl="0" eaLnBrk="0" fontAlgn="base" hangingPunct="0">
      <a:spcBef>
        <a:spcPct val="30000"/>
      </a:spcBef>
      <a:spcAft>
        <a:spcPct val="0"/>
      </a:spcAft>
      <a:defRPr sz="1400" kern="1200">
        <a:solidFill>
          <a:schemeClr val="tx1"/>
        </a:solidFill>
        <a:latin typeface="Arial" charset="0"/>
        <a:ea typeface="+mn-ea"/>
        <a:cs typeface="+mn-cs"/>
      </a:defRPr>
    </a:lvl2pPr>
    <a:lvl3pPr marL="914400" algn="l" rtl="0" eaLnBrk="0" fontAlgn="base" hangingPunct="0">
      <a:spcBef>
        <a:spcPct val="30000"/>
      </a:spcBef>
      <a:spcAft>
        <a:spcPct val="0"/>
      </a:spcAft>
      <a:defRPr sz="1400" kern="1200">
        <a:solidFill>
          <a:schemeClr val="tx1"/>
        </a:solidFill>
        <a:latin typeface="Arial" charset="0"/>
        <a:ea typeface="+mn-ea"/>
        <a:cs typeface="+mn-cs"/>
      </a:defRPr>
    </a:lvl3pPr>
    <a:lvl4pPr marL="1371600" algn="l" rtl="0" eaLnBrk="0" fontAlgn="base" hangingPunct="0">
      <a:spcBef>
        <a:spcPct val="30000"/>
      </a:spcBef>
      <a:spcAft>
        <a:spcPct val="0"/>
      </a:spcAft>
      <a:defRPr sz="1400" kern="1200">
        <a:solidFill>
          <a:schemeClr val="tx1"/>
        </a:solidFill>
        <a:latin typeface="Arial" charset="0"/>
        <a:ea typeface="+mn-ea"/>
        <a:cs typeface="+mn-cs"/>
      </a:defRPr>
    </a:lvl4pPr>
    <a:lvl5pPr marL="1828800" algn="l" rtl="0" eaLnBrk="0" fontAlgn="base" hangingPunct="0">
      <a:spcBef>
        <a:spcPct val="30000"/>
      </a:spcBef>
      <a:spcAft>
        <a:spcPct val="0"/>
      </a:spcAft>
      <a:defRPr sz="14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Image Placeholder 1">
            <a:extLst>
              <a:ext uri="{FF2B5EF4-FFF2-40B4-BE49-F238E27FC236}">
                <a16:creationId xmlns:a16="http://schemas.microsoft.com/office/drawing/2014/main" id="{389E26EC-73D2-1B31-4115-9B263E8DB2C8}"/>
              </a:ext>
            </a:extLst>
          </p:cNvPr>
          <p:cNvSpPr>
            <a:spLocks noGrp="1" noRot="1" noChangeAspect="1" noChangeArrowheads="1" noTextEdit="1"/>
          </p:cNvSpPr>
          <p:nvPr>
            <p:ph type="sldImg"/>
          </p:nvPr>
        </p:nvSpPr>
        <p:spPr>
          <a:ln/>
        </p:spPr>
      </p:sp>
      <p:sp>
        <p:nvSpPr>
          <p:cNvPr id="15363" name="Notes Placeholder 2">
            <a:extLst>
              <a:ext uri="{FF2B5EF4-FFF2-40B4-BE49-F238E27FC236}">
                <a16:creationId xmlns:a16="http://schemas.microsoft.com/office/drawing/2014/main" id="{7AB34F0C-2102-BDAB-F2CB-3AB4F442BCCC}"/>
              </a:ext>
            </a:extLst>
          </p:cNvPr>
          <p:cNvSpPr>
            <a:spLocks noGrp="1" noChangeArrowheads="1"/>
          </p:cNvSpPr>
          <p:nvPr>
            <p:ph type="body" idx="1"/>
          </p:nvPr>
        </p:nvSpPr>
        <p:spPr>
          <a:xfrm>
            <a:off x="1143000" y="4343400"/>
            <a:ext cx="45720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latin typeface="Arial" panose="020B0604020202020204" pitchFamily="34" charset="0"/>
            </a:endParaRPr>
          </a:p>
          <a:p>
            <a:endParaRPr lang="en-GB" altLang="en-US">
              <a:latin typeface="Arial" panose="020B0604020202020204" pitchFamily="34" charset="0"/>
            </a:endParaRPr>
          </a:p>
        </p:txBody>
      </p:sp>
      <p:sp>
        <p:nvSpPr>
          <p:cNvPr id="15364" name="Slide Number Placeholder 3">
            <a:extLst>
              <a:ext uri="{FF2B5EF4-FFF2-40B4-BE49-F238E27FC236}">
                <a16:creationId xmlns:a16="http://schemas.microsoft.com/office/drawing/2014/main" id="{F5C26201-41F3-4924-EA6B-5D671F818109}"/>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0BEEA29A-CF44-8944-BD7E-7FDAF49BB273}" type="slidenum">
              <a:rPr lang="en-GB" altLang="en-US" smtClean="0"/>
              <a:pPr/>
              <a:t>1</a:t>
            </a:fld>
            <a:endParaRPr lang="en-GB"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a:extLst>
              <a:ext uri="{FF2B5EF4-FFF2-40B4-BE49-F238E27FC236}">
                <a16:creationId xmlns:a16="http://schemas.microsoft.com/office/drawing/2014/main" id="{FB18A065-70C1-B379-CB4D-CE483B92E06C}"/>
              </a:ext>
            </a:extLst>
          </p:cNvPr>
          <p:cNvSpPr>
            <a:spLocks noGrp="1" noRot="1" noChangeAspect="1" noChangeArrowheads="1" noTextEdit="1"/>
          </p:cNvSpPr>
          <p:nvPr>
            <p:ph type="sldImg"/>
          </p:nvPr>
        </p:nvSpPr>
        <p:spPr>
          <a:ln/>
        </p:spPr>
      </p:sp>
      <p:sp>
        <p:nvSpPr>
          <p:cNvPr id="17411" name="Notes Placeholder 2">
            <a:extLst>
              <a:ext uri="{FF2B5EF4-FFF2-40B4-BE49-F238E27FC236}">
                <a16:creationId xmlns:a16="http://schemas.microsoft.com/office/drawing/2014/main" id="{DA714C93-E45E-80EB-C888-231C54983CB8}"/>
              </a:ext>
            </a:extLst>
          </p:cNvPr>
          <p:cNvSpPr>
            <a:spLocks noGrp="1" noChangeArrowheads="1"/>
          </p:cNvSpPr>
          <p:nvPr>
            <p:ph type="body" idx="1"/>
          </p:nvPr>
        </p:nvSpPr>
        <p:spPr>
          <a:xfrm>
            <a:off x="1143000" y="4343400"/>
            <a:ext cx="45720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a:latin typeface="Arial" panose="020B0604020202020204" pitchFamily="34" charset="0"/>
              </a:rPr>
              <a:t>Specification content: 4.2.1 5.3.2</a:t>
            </a:r>
          </a:p>
        </p:txBody>
      </p:sp>
      <p:sp>
        <p:nvSpPr>
          <p:cNvPr id="17412" name="Slide Number Placeholder 3">
            <a:extLst>
              <a:ext uri="{FF2B5EF4-FFF2-40B4-BE49-F238E27FC236}">
                <a16:creationId xmlns:a16="http://schemas.microsoft.com/office/drawing/2014/main" id="{7C8E424E-BD51-737F-B48B-594F946215BE}"/>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D911FDCE-938F-9E4D-97DE-D29F76F8F755}" type="slidenum">
              <a:rPr lang="en-GB" altLang="en-US" smtClean="0"/>
              <a:pPr/>
              <a:t>2</a:t>
            </a:fld>
            <a:endParaRPr lang="en-GB"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a:extLst>
              <a:ext uri="{FF2B5EF4-FFF2-40B4-BE49-F238E27FC236}">
                <a16:creationId xmlns:a16="http://schemas.microsoft.com/office/drawing/2014/main" id="{CB0A88C5-51BD-EB93-857C-D32CC9174337}"/>
              </a:ext>
            </a:extLst>
          </p:cNvPr>
          <p:cNvSpPr>
            <a:spLocks noGrp="1" noRot="1" noChangeAspect="1" noChangeArrowheads="1" noTextEdit="1"/>
          </p:cNvSpPr>
          <p:nvPr>
            <p:ph type="sldImg"/>
          </p:nvPr>
        </p:nvSpPr>
        <p:spPr>
          <a:ln/>
        </p:spPr>
      </p:sp>
      <p:sp>
        <p:nvSpPr>
          <p:cNvPr id="19459" name="Notes Placeholder 2">
            <a:extLst>
              <a:ext uri="{FF2B5EF4-FFF2-40B4-BE49-F238E27FC236}">
                <a16:creationId xmlns:a16="http://schemas.microsoft.com/office/drawing/2014/main" id="{037BC21A-2F03-5B49-4240-DC2E40714521}"/>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a:latin typeface="Arial" panose="020B0604020202020204" pitchFamily="34" charset="0"/>
              </a:rPr>
              <a:t>https://student.craigndave.org/videos/gcse-edexcel-topic-5-protecting-digital-systems-and-data</a:t>
            </a:r>
          </a:p>
        </p:txBody>
      </p:sp>
      <p:sp>
        <p:nvSpPr>
          <p:cNvPr id="19460" name="Slide Number Placeholder 3">
            <a:extLst>
              <a:ext uri="{FF2B5EF4-FFF2-40B4-BE49-F238E27FC236}">
                <a16:creationId xmlns:a16="http://schemas.microsoft.com/office/drawing/2014/main" id="{5A14B52F-9011-A525-CDF8-7B934227AFA1}"/>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76AEF4B7-1ED9-224A-BD02-38BC6678CC0E}" type="slidenum">
              <a:rPr lang="en-GB" altLang="en-US" smtClean="0"/>
              <a:pPr/>
              <a:t>3</a:t>
            </a:fld>
            <a:endParaRPr lang="en-GB"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a:extLst>
              <a:ext uri="{FF2B5EF4-FFF2-40B4-BE49-F238E27FC236}">
                <a16:creationId xmlns:a16="http://schemas.microsoft.com/office/drawing/2014/main" id="{51C048C7-F451-F71F-959D-ECCB3F7487EC}"/>
              </a:ext>
            </a:extLst>
          </p:cNvPr>
          <p:cNvSpPr>
            <a:spLocks noGrp="1" noRot="1" noChangeAspect="1" noChangeArrowheads="1" noTextEdit="1"/>
          </p:cNvSpPr>
          <p:nvPr>
            <p:ph type="sldImg"/>
          </p:nvPr>
        </p:nvSpPr>
        <p:spPr>
          <a:ln/>
        </p:spPr>
      </p:sp>
      <p:sp>
        <p:nvSpPr>
          <p:cNvPr id="23555" name="Notes Placeholder 2">
            <a:extLst>
              <a:ext uri="{FF2B5EF4-FFF2-40B4-BE49-F238E27FC236}">
                <a16:creationId xmlns:a16="http://schemas.microsoft.com/office/drawing/2014/main" id="{B006E84C-49E9-AECD-17B1-F07276E56084}"/>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a:latin typeface="Arial" panose="020B0604020202020204" pitchFamily="34" charset="0"/>
              </a:rPr>
              <a:t>Discussion: Use the school network as an example.</a:t>
            </a:r>
          </a:p>
          <a:p>
            <a:endParaRPr lang="en-US" altLang="en-US">
              <a:latin typeface="Arial" panose="020B0604020202020204" pitchFamily="34" charset="0"/>
            </a:endParaRPr>
          </a:p>
        </p:txBody>
      </p:sp>
      <p:sp>
        <p:nvSpPr>
          <p:cNvPr id="23556" name="Slide Number Placeholder 3">
            <a:extLst>
              <a:ext uri="{FF2B5EF4-FFF2-40B4-BE49-F238E27FC236}">
                <a16:creationId xmlns:a16="http://schemas.microsoft.com/office/drawing/2014/main" id="{BA124D50-138C-3BB1-1D86-65E88D2C4533}"/>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0D38F158-527F-A74F-99C9-B4F96E574542}" type="slidenum">
              <a:rPr lang="en-GB" altLang="en-US" smtClean="0"/>
              <a:pPr/>
              <a:t>6</a:t>
            </a:fld>
            <a:endParaRPr lang="en-GB"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a:extLst>
              <a:ext uri="{FF2B5EF4-FFF2-40B4-BE49-F238E27FC236}">
                <a16:creationId xmlns:a16="http://schemas.microsoft.com/office/drawing/2014/main" id="{51C048C7-F451-F71F-959D-ECCB3F7487EC}"/>
              </a:ext>
            </a:extLst>
          </p:cNvPr>
          <p:cNvSpPr>
            <a:spLocks noGrp="1" noRot="1" noChangeAspect="1" noChangeArrowheads="1" noTextEdit="1"/>
          </p:cNvSpPr>
          <p:nvPr>
            <p:ph type="sldImg"/>
          </p:nvPr>
        </p:nvSpPr>
        <p:spPr>
          <a:ln/>
        </p:spPr>
      </p:sp>
      <p:sp>
        <p:nvSpPr>
          <p:cNvPr id="23555" name="Notes Placeholder 2">
            <a:extLst>
              <a:ext uri="{FF2B5EF4-FFF2-40B4-BE49-F238E27FC236}">
                <a16:creationId xmlns:a16="http://schemas.microsoft.com/office/drawing/2014/main" id="{B006E84C-49E9-AECD-17B1-F07276E56084}"/>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a:latin typeface="Arial" panose="020B0604020202020204" pitchFamily="34" charset="0"/>
              </a:rPr>
              <a:t>Discussion: Use the school network as an example.</a:t>
            </a:r>
          </a:p>
          <a:p>
            <a:endParaRPr lang="en-US" altLang="en-US">
              <a:latin typeface="Arial" panose="020B0604020202020204" pitchFamily="34" charset="0"/>
            </a:endParaRPr>
          </a:p>
        </p:txBody>
      </p:sp>
      <p:sp>
        <p:nvSpPr>
          <p:cNvPr id="23556" name="Slide Number Placeholder 3">
            <a:extLst>
              <a:ext uri="{FF2B5EF4-FFF2-40B4-BE49-F238E27FC236}">
                <a16:creationId xmlns:a16="http://schemas.microsoft.com/office/drawing/2014/main" id="{BA124D50-138C-3BB1-1D86-65E88D2C4533}"/>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0D38F158-527F-A74F-99C9-B4F96E574542}" type="slidenum">
              <a:rPr lang="en-GB" altLang="en-US" smtClean="0"/>
              <a:pPr/>
              <a:t>7</a:t>
            </a:fld>
            <a:endParaRPr lang="en-GB" altLang="en-US"/>
          </a:p>
        </p:txBody>
      </p:sp>
    </p:spTree>
    <p:extLst>
      <p:ext uri="{BB962C8B-B14F-4D97-AF65-F5344CB8AC3E}">
        <p14:creationId xmlns:p14="http://schemas.microsoft.com/office/powerpoint/2010/main" val="21498063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a:extLst>
              <a:ext uri="{FF2B5EF4-FFF2-40B4-BE49-F238E27FC236}">
                <a16:creationId xmlns:a16="http://schemas.microsoft.com/office/drawing/2014/main" id="{DDD9F722-EBEA-FA45-70E6-05925339938B}"/>
              </a:ext>
            </a:extLst>
          </p:cNvPr>
          <p:cNvSpPr>
            <a:spLocks noGrp="1" noRot="1" noChangeAspect="1" noChangeArrowheads="1" noTextEdit="1"/>
          </p:cNvSpPr>
          <p:nvPr>
            <p:ph type="sldImg"/>
          </p:nvPr>
        </p:nvSpPr>
        <p:spPr>
          <a:ln/>
        </p:spPr>
      </p:sp>
      <p:sp>
        <p:nvSpPr>
          <p:cNvPr id="25603" name="Notes Placeholder 2">
            <a:extLst>
              <a:ext uri="{FF2B5EF4-FFF2-40B4-BE49-F238E27FC236}">
                <a16:creationId xmlns:a16="http://schemas.microsoft.com/office/drawing/2014/main" id="{0DA8A1C2-003B-63FD-5218-A2261899CB50}"/>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Arial" panose="020B0604020202020204" pitchFamily="34" charset="0"/>
              </a:rPr>
              <a:t>Student Activity 1 and 2</a:t>
            </a:r>
          </a:p>
        </p:txBody>
      </p:sp>
      <p:sp>
        <p:nvSpPr>
          <p:cNvPr id="25604" name="Slide Number Placeholder 3">
            <a:extLst>
              <a:ext uri="{FF2B5EF4-FFF2-40B4-BE49-F238E27FC236}">
                <a16:creationId xmlns:a16="http://schemas.microsoft.com/office/drawing/2014/main" id="{CC946177-8C2F-027D-23CF-493609ACB835}"/>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716B5F45-FA93-F344-8FB0-68165B950377}" type="slidenum">
              <a:rPr lang="en-GB" altLang="en-US" smtClean="0"/>
              <a:pPr/>
              <a:t>8</a:t>
            </a:fld>
            <a:endParaRPr lang="en-GB"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6493F563-8AC5-8146-899E-1D0B452112E0}" type="slidenum">
              <a:rPr lang="en-GB" altLang="en-US" smtClean="0"/>
              <a:pPr>
                <a:defRPr/>
              </a:pPr>
              <a:t>10</a:t>
            </a:fld>
            <a:endParaRPr lang="en-GB" altLang="en-US"/>
          </a:p>
        </p:txBody>
      </p:sp>
    </p:spTree>
    <p:extLst>
      <p:ext uri="{BB962C8B-B14F-4D97-AF65-F5344CB8AC3E}">
        <p14:creationId xmlns:p14="http://schemas.microsoft.com/office/powerpoint/2010/main" val="308100309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blipFill dpi="0" rotWithShape="1">
          <a:blip r:embed="rId3"/>
          <a:srcRect/>
          <a:tile tx="0" ty="0" sx="100000" sy="100000" flip="none" algn="tl"/>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CB54E6-D174-E07D-4439-BBA7743EBD9D}"/>
              </a:ext>
            </a:extLst>
          </p:cNvPr>
          <p:cNvSpPr txBox="1">
            <a:spLocks/>
          </p:cNvSpPr>
          <p:nvPr userDrawn="1"/>
        </p:nvSpPr>
        <p:spPr>
          <a:xfrm>
            <a:off x="-11113" y="2492375"/>
            <a:ext cx="9144001" cy="1873250"/>
          </a:xfrm>
          <a:prstGeom prst="rect">
            <a:avLst/>
          </a:prstGeom>
        </p:spPr>
        <p:txBody>
          <a:bodyPr/>
          <a:lstStyle>
            <a:lvl1pPr algn="ctr" rtl="0" eaLnBrk="0" fontAlgn="base" hangingPunct="0">
              <a:spcBef>
                <a:spcPct val="0"/>
              </a:spcBef>
              <a:spcAft>
                <a:spcPct val="0"/>
              </a:spcAft>
              <a:defRPr sz="3600" b="1">
                <a:solidFill>
                  <a:schemeClr val="tx2"/>
                </a:solidFill>
                <a:latin typeface="Arial" panose="020B0604020202020204" pitchFamily="34" charset="0"/>
                <a:ea typeface="+mj-ea"/>
                <a:cs typeface="Arial" panose="020B0604020202020204" pitchFamily="34" charset="0"/>
              </a:defRPr>
            </a:lvl1pPr>
            <a:lvl2pPr algn="ctr" rtl="0" eaLnBrk="0" fontAlgn="base" hangingPunct="0">
              <a:spcBef>
                <a:spcPct val="0"/>
              </a:spcBef>
              <a:spcAft>
                <a:spcPct val="0"/>
              </a:spcAft>
              <a:defRPr sz="4400" b="1">
                <a:solidFill>
                  <a:schemeClr val="tx2"/>
                </a:solidFill>
                <a:latin typeface="Arial" panose="020B0604020202020204" pitchFamily="34" charset="0"/>
                <a:cs typeface="Arial" panose="020B0604020202020204" pitchFamily="34" charset="0"/>
              </a:defRPr>
            </a:lvl2pPr>
            <a:lvl3pPr algn="ctr" rtl="0" eaLnBrk="0" fontAlgn="base" hangingPunct="0">
              <a:spcBef>
                <a:spcPct val="0"/>
              </a:spcBef>
              <a:spcAft>
                <a:spcPct val="0"/>
              </a:spcAft>
              <a:defRPr sz="4400" b="1">
                <a:solidFill>
                  <a:schemeClr val="tx2"/>
                </a:solidFill>
                <a:latin typeface="Arial" panose="020B0604020202020204" pitchFamily="34" charset="0"/>
                <a:cs typeface="Arial" panose="020B0604020202020204" pitchFamily="34" charset="0"/>
              </a:defRPr>
            </a:lvl3pPr>
            <a:lvl4pPr algn="ctr" rtl="0" eaLnBrk="0" fontAlgn="base" hangingPunct="0">
              <a:spcBef>
                <a:spcPct val="0"/>
              </a:spcBef>
              <a:spcAft>
                <a:spcPct val="0"/>
              </a:spcAft>
              <a:defRPr sz="4400" b="1">
                <a:solidFill>
                  <a:schemeClr val="tx2"/>
                </a:solidFill>
                <a:latin typeface="Arial" panose="020B0604020202020204" pitchFamily="34" charset="0"/>
                <a:cs typeface="Arial" panose="020B0604020202020204" pitchFamily="34" charset="0"/>
              </a:defRPr>
            </a:lvl4pPr>
            <a:lvl5pPr algn="ctr" rtl="0" eaLnBrk="0" fontAlgn="base" hangingPunct="0">
              <a:spcBef>
                <a:spcPct val="0"/>
              </a:spcBef>
              <a:spcAft>
                <a:spcPct val="0"/>
              </a:spcAft>
              <a:defRPr sz="4400" b="1">
                <a:solidFill>
                  <a:schemeClr val="tx2"/>
                </a:solidFill>
                <a:latin typeface="Arial" panose="020B0604020202020204" pitchFamily="34" charset="0"/>
                <a:cs typeface="Arial" panose="020B0604020202020204" pitchFamily="34" charset="0"/>
              </a:defRPr>
            </a:lvl5pPr>
            <a:lvl6pPr marL="457200" algn="ctr" rtl="0" fontAlgn="base">
              <a:spcBef>
                <a:spcPct val="0"/>
              </a:spcBef>
              <a:spcAft>
                <a:spcPct val="0"/>
              </a:spcAft>
              <a:defRPr sz="4400">
                <a:solidFill>
                  <a:schemeClr val="tx2"/>
                </a:solidFill>
                <a:latin typeface="Verdana" pitchFamily="34" charset="0"/>
              </a:defRPr>
            </a:lvl6pPr>
            <a:lvl7pPr marL="914400" algn="ctr" rtl="0" fontAlgn="base">
              <a:spcBef>
                <a:spcPct val="0"/>
              </a:spcBef>
              <a:spcAft>
                <a:spcPct val="0"/>
              </a:spcAft>
              <a:defRPr sz="4400">
                <a:solidFill>
                  <a:schemeClr val="tx2"/>
                </a:solidFill>
                <a:latin typeface="Verdana" pitchFamily="34" charset="0"/>
              </a:defRPr>
            </a:lvl7pPr>
            <a:lvl8pPr marL="1371600" algn="ctr" rtl="0" fontAlgn="base">
              <a:spcBef>
                <a:spcPct val="0"/>
              </a:spcBef>
              <a:spcAft>
                <a:spcPct val="0"/>
              </a:spcAft>
              <a:defRPr sz="4400">
                <a:solidFill>
                  <a:schemeClr val="tx2"/>
                </a:solidFill>
                <a:latin typeface="Verdana" pitchFamily="34" charset="0"/>
              </a:defRPr>
            </a:lvl8pPr>
            <a:lvl9pPr marL="1828800" algn="ctr" rtl="0" fontAlgn="base">
              <a:spcBef>
                <a:spcPct val="0"/>
              </a:spcBef>
              <a:spcAft>
                <a:spcPct val="0"/>
              </a:spcAft>
              <a:defRPr sz="4400">
                <a:solidFill>
                  <a:schemeClr val="tx2"/>
                </a:solidFill>
                <a:latin typeface="Verdana" pitchFamily="34" charset="0"/>
              </a:defRPr>
            </a:lvl9pPr>
          </a:lstStyle>
          <a:p>
            <a:pPr>
              <a:defRPr/>
            </a:pPr>
            <a:endParaRPr lang="en-GB" altLang="en-US" dirty="0" err="1"/>
          </a:p>
          <a:p>
            <a:pPr>
              <a:defRPr/>
            </a:pPr>
            <a:r>
              <a:rPr lang="en-GB" altLang="en-US" sz="3800" dirty="0"/>
              <a:t>Y10-05-P28: Data-level protection</a:t>
            </a:r>
          </a:p>
        </p:txBody>
      </p:sp>
      <p:sp>
        <p:nvSpPr>
          <p:cNvPr id="3" name="TextBox 1">
            <a:extLst>
              <a:ext uri="{FF2B5EF4-FFF2-40B4-BE49-F238E27FC236}">
                <a16:creationId xmlns:a16="http://schemas.microsoft.com/office/drawing/2014/main" id="{FC825EEC-F37C-AC18-925C-04E3CA54A659}"/>
              </a:ext>
            </a:extLst>
          </p:cNvPr>
          <p:cNvSpPr txBox="1">
            <a:spLocks noChangeArrowheads="1"/>
          </p:cNvSpPr>
          <p:nvPr userDrawn="1"/>
        </p:nvSpPr>
        <p:spPr bwMode="auto">
          <a:xfrm>
            <a:off x="-11113" y="0"/>
            <a:ext cx="9155113" cy="900113"/>
          </a:xfrm>
          <a:prstGeom prst="rect">
            <a:avLst/>
          </a:prstGeom>
          <a:solidFill>
            <a:srgbClr val="009E4C"/>
          </a:solidFill>
          <a:ln>
            <a:noFill/>
          </a:ln>
        </p:spPr>
        <p:txBody>
          <a:bodyPr anchor="ctr"/>
          <a:lstStyle>
            <a:lvl1pPr marL="358775">
              <a:tabLst>
                <a:tab pos="8615363" algn="r"/>
              </a:tabLst>
              <a:defRPr>
                <a:solidFill>
                  <a:schemeClr val="tx1"/>
                </a:solidFill>
                <a:latin typeface="Arial" panose="020B0604020202020204" pitchFamily="34" charset="0"/>
                <a:cs typeface="Arial" panose="020B0604020202020204" pitchFamily="34" charset="0"/>
              </a:defRPr>
            </a:lvl1pPr>
            <a:lvl2pPr marL="742950" indent="-285750">
              <a:tabLst>
                <a:tab pos="8615363" algn="r"/>
              </a:tabLst>
              <a:defRPr>
                <a:solidFill>
                  <a:schemeClr val="tx1"/>
                </a:solidFill>
                <a:latin typeface="Arial" panose="020B0604020202020204" pitchFamily="34" charset="0"/>
                <a:cs typeface="Arial" panose="020B0604020202020204" pitchFamily="34" charset="0"/>
              </a:defRPr>
            </a:lvl2pPr>
            <a:lvl3pPr marL="1143000" indent="-228600">
              <a:tabLst>
                <a:tab pos="8615363" algn="r"/>
              </a:tabLst>
              <a:defRPr>
                <a:solidFill>
                  <a:schemeClr val="tx1"/>
                </a:solidFill>
                <a:latin typeface="Arial" panose="020B0604020202020204" pitchFamily="34" charset="0"/>
                <a:cs typeface="Arial" panose="020B0604020202020204" pitchFamily="34" charset="0"/>
              </a:defRPr>
            </a:lvl3pPr>
            <a:lvl4pPr marL="1600200" indent="-228600">
              <a:tabLst>
                <a:tab pos="8615363" algn="r"/>
              </a:tabLst>
              <a:defRPr>
                <a:solidFill>
                  <a:schemeClr val="tx1"/>
                </a:solidFill>
                <a:latin typeface="Arial" panose="020B0604020202020204" pitchFamily="34" charset="0"/>
                <a:cs typeface="Arial" panose="020B0604020202020204" pitchFamily="34" charset="0"/>
              </a:defRPr>
            </a:lvl4pPr>
            <a:lvl5pPr marL="2057400" indent="-228600">
              <a:tabLst>
                <a:tab pos="8615363" algn="r"/>
              </a:tabLst>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tabLst>
                <a:tab pos="8615363" algn="r"/>
              </a:tabLs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tabLst>
                <a:tab pos="8615363" algn="r"/>
              </a:tabLs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tabLst>
                <a:tab pos="8615363" algn="r"/>
              </a:tabLs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tabLst>
                <a:tab pos="8615363" algn="r"/>
              </a:tabLst>
              <a:defRPr>
                <a:solidFill>
                  <a:schemeClr val="tx1"/>
                </a:solidFill>
                <a:latin typeface="Arial" panose="020B0604020202020204" pitchFamily="34" charset="0"/>
                <a:cs typeface="Arial" panose="020B0604020202020204" pitchFamily="34" charset="0"/>
              </a:defRPr>
            </a:lvl9pPr>
          </a:lstStyle>
          <a:p>
            <a:pPr>
              <a:defRPr/>
            </a:pPr>
            <a:endParaRPr lang="en-GB" altLang="en-US" sz="2000"/>
          </a:p>
        </p:txBody>
      </p:sp>
      <p:sp>
        <p:nvSpPr>
          <p:cNvPr id="4" name="Footer Placeholder 4">
            <a:extLst>
              <a:ext uri="{FF2B5EF4-FFF2-40B4-BE49-F238E27FC236}">
                <a16:creationId xmlns:a16="http://schemas.microsoft.com/office/drawing/2014/main" id="{AF40AC51-C1D5-D052-688D-008679A1FF47}"/>
              </a:ext>
            </a:extLst>
          </p:cNvPr>
          <p:cNvSpPr>
            <a:spLocks noGrp="1" noChangeArrowheads="1"/>
          </p:cNvSpPr>
          <p:nvPr>
            <p:ph type="ftr" sz="quarter" idx="10"/>
          </p:nvPr>
        </p:nvSpPr>
        <p:spPr/>
        <p:txBody>
          <a:bodyPr/>
          <a:lstStyle>
            <a:lvl1pPr>
              <a:spcBef>
                <a:spcPct val="0"/>
              </a:spcBef>
              <a:buFontTx/>
              <a:buNone/>
              <a:defRPr sz="1800">
                <a:solidFill>
                  <a:schemeClr val="tx1"/>
                </a:solidFill>
                <a:latin typeface="Arial" panose="020B0604020202020204" pitchFamily="34" charset="0"/>
                <a:cs typeface="Arial" panose="020B0604020202020204" pitchFamily="34" charset="0"/>
              </a:defRPr>
            </a:lvl1pPr>
            <a:lvl2pPr marL="742950" indent="-285750">
              <a:spcBef>
                <a:spcPct val="20000"/>
              </a:spcBef>
              <a:buFont typeface="Wingdings" panose="05000000000000000000" pitchFamily="2" charset="2"/>
              <a:buChar char="§"/>
              <a:defRPr sz="2400">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Wingdings" panose="05000000000000000000" pitchFamily="2" charset="2"/>
              <a:buChar char="§"/>
              <a:defRPr sz="2400">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Wingdings" panose="05000000000000000000" pitchFamily="2" charset="2"/>
              <a:buChar char="§"/>
              <a:defRPr sz="2400">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Wingdings" panose="05000000000000000000" pitchFamily="2" charset="2"/>
              <a:buChar char="»"/>
              <a:defRPr sz="24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Wingdings" panose="05000000000000000000" pitchFamily="2" charset="2"/>
              <a:buChar char="»"/>
              <a:defRPr sz="24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Wingdings" panose="05000000000000000000" pitchFamily="2" charset="2"/>
              <a:buChar char="»"/>
              <a:defRPr sz="24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Wingdings" panose="05000000000000000000" pitchFamily="2" charset="2"/>
              <a:buChar char="»"/>
              <a:defRPr sz="24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Wingdings" panose="05000000000000000000" pitchFamily="2" charset="2"/>
              <a:buChar char="»"/>
              <a:defRPr sz="2400">
                <a:solidFill>
                  <a:schemeClr val="tx1"/>
                </a:solidFill>
                <a:latin typeface="Verdana" panose="020B0604030504040204" pitchFamily="34" charset="0"/>
                <a:cs typeface="Arial" panose="020B0604020202020204" pitchFamily="34" charset="0"/>
              </a:defRPr>
            </a:lvl9pPr>
          </a:lstStyle>
          <a:p>
            <a:pPr>
              <a:defRPr/>
            </a:pPr>
            <a:r>
              <a:rPr lang="en-GB" altLang="en-US"/>
              <a:t>© Pearson Education Ltd 2020. Copying permitted for purchasing institution only. </a:t>
            </a:r>
          </a:p>
        </p:txBody>
      </p:sp>
    </p:spTree>
    <p:extLst>
      <p:ext uri="{BB962C8B-B14F-4D97-AF65-F5344CB8AC3E}">
        <p14:creationId xmlns:p14="http://schemas.microsoft.com/office/powerpoint/2010/main" val="2222726806"/>
      </p:ext>
    </p:extLst>
  </p:cSld>
  <p:clrMapOvr>
    <a:masterClrMapping/>
  </p:clrMapOvr>
  <p:transition>
    <p:sndAc>
      <p:stSnd>
        <p:snd r:embed="rId1" name="click.wav"/>
      </p:stSnd>
    </p:sndAc>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1195200"/>
            <a:ext cx="8229600" cy="864000"/>
          </a:xfrm>
          <a:prstGeom prst="rect">
            <a:avLst/>
          </a:prstGeom>
        </p:spPr>
        <p:txBody>
          <a:bodyPr/>
          <a:lstStyle/>
          <a:p>
            <a:r>
              <a:rPr lang="en-US" dirty="0"/>
              <a:t>Click to edit Master title style</a:t>
            </a:r>
            <a:endParaRPr lang="en-GB" dirty="0"/>
          </a:p>
        </p:txBody>
      </p:sp>
      <p:sp>
        <p:nvSpPr>
          <p:cNvPr id="3" name="Vertical Text Placeholder 2"/>
          <p:cNvSpPr>
            <a:spLocks noGrp="1"/>
          </p:cNvSpPr>
          <p:nvPr>
            <p:ph type="body" orient="vert" idx="1"/>
          </p:nvPr>
        </p:nvSpPr>
        <p:spPr>
          <a:xfrm>
            <a:off x="468314" y="2196001"/>
            <a:ext cx="8207375" cy="3950444"/>
          </a:xfrm>
          <a:prstGeom prst="rect">
            <a:avLst/>
          </a:prstGeom>
        </p:spPr>
        <p:txBody>
          <a:bodyPr vert="eaVert"/>
          <a:lstStyle>
            <a:lvl1pPr>
              <a:buFont typeface="Wingdings" pitchFamily="2" charset="2"/>
              <a:buChar char="§"/>
              <a:defRPr>
                <a:latin typeface="Arial" panose="020B0604020202020204" pitchFamily="34" charset="0"/>
                <a:cs typeface="Arial" panose="020B0604020202020204" pitchFamily="34" charset="0"/>
              </a:defRPr>
            </a:lvl1pPr>
            <a:lvl2pPr>
              <a:buFont typeface="Wingdings" pitchFamily="2" charset="2"/>
              <a:buChar char="§"/>
              <a:defRPr>
                <a:latin typeface="Arial" panose="020B0604020202020204" pitchFamily="34" charset="0"/>
                <a:cs typeface="Arial" panose="020B0604020202020204" pitchFamily="34" charset="0"/>
              </a:defRPr>
            </a:lvl2pPr>
            <a:lvl3pPr>
              <a:buFont typeface="Wingdings" pitchFamily="2" charset="2"/>
              <a:buChar char="§"/>
              <a:defRPr>
                <a:latin typeface="Arial" panose="020B0604020202020204" pitchFamily="34" charset="0"/>
                <a:cs typeface="Arial" panose="020B0604020202020204" pitchFamily="34" charset="0"/>
              </a:defRPr>
            </a:lvl3pPr>
            <a:lvl4pPr>
              <a:buFont typeface="Wingdings" pitchFamily="2" charset="2"/>
              <a:buChar char="§"/>
              <a:defRPr>
                <a:latin typeface="Arial" panose="020B0604020202020204" pitchFamily="34" charset="0"/>
                <a:cs typeface="Arial" panose="020B0604020202020204" pitchFamily="34" charset="0"/>
              </a:defRPr>
            </a:lvl4pPr>
            <a:lvl5pPr>
              <a:buFont typeface="Wingdings" pitchFamily="2" charset="2"/>
              <a:buChar char="§"/>
              <a:defRPr>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Footer Placeholder 4">
            <a:extLst>
              <a:ext uri="{FF2B5EF4-FFF2-40B4-BE49-F238E27FC236}">
                <a16:creationId xmlns:a16="http://schemas.microsoft.com/office/drawing/2014/main" id="{197A4518-16A0-DBDB-D838-4E2C9103B11D}"/>
              </a:ext>
            </a:extLst>
          </p:cNvPr>
          <p:cNvSpPr>
            <a:spLocks noGrp="1" noChangeArrowheads="1"/>
          </p:cNvSpPr>
          <p:nvPr>
            <p:ph type="ftr" sz="quarter" idx="10"/>
          </p:nvPr>
        </p:nvSpPr>
        <p:spPr/>
        <p:txBody>
          <a:bodyPr/>
          <a:lstStyle>
            <a:lvl1pPr>
              <a:defRPr/>
            </a:lvl1pPr>
          </a:lstStyle>
          <a:p>
            <a:pPr>
              <a:defRPr/>
            </a:pPr>
            <a:r>
              <a:rPr lang="en-GB" altLang="en-US"/>
              <a:t>© Pearson Education Ltd 2020. Copying permitted for purchasing institution only. </a:t>
            </a:r>
          </a:p>
        </p:txBody>
      </p:sp>
    </p:spTree>
    <p:extLst>
      <p:ext uri="{BB962C8B-B14F-4D97-AF65-F5344CB8AC3E}">
        <p14:creationId xmlns:p14="http://schemas.microsoft.com/office/powerpoint/2010/main" val="950972065"/>
      </p:ext>
    </p:extLst>
  </p:cSld>
  <p:clrMapOvr>
    <a:masterClrMapping/>
  </p:clrMapOvr>
  <p:transition>
    <p:sndAc>
      <p:stSnd>
        <p:snd r:embed="rId1" name="click.wav"/>
      </p:stSnd>
    </p:sndAc>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195201"/>
            <a:ext cx="2057400" cy="4814540"/>
          </a:xfrm>
          <a:prstGeom prst="rect">
            <a:avLst/>
          </a:prstGeom>
        </p:spPr>
        <p:txBody>
          <a:bodyPr vert="eaVert"/>
          <a:lstStyle>
            <a:lvl1pPr>
              <a:defRPr>
                <a:latin typeface="Arial" panose="020B0604020202020204" pitchFamily="34" charset="0"/>
                <a:cs typeface="Arial" panose="020B0604020202020204" pitchFamily="34" charset="0"/>
              </a:defRPr>
            </a:lvl1pPr>
          </a:lstStyle>
          <a:p>
            <a:r>
              <a:rPr lang="en-US" dirty="0"/>
              <a:t>Click to edit Master title style</a:t>
            </a:r>
            <a:endParaRPr lang="en-GB" dirty="0"/>
          </a:p>
        </p:txBody>
      </p:sp>
      <p:sp>
        <p:nvSpPr>
          <p:cNvPr id="3" name="Vertical Text Placeholder 2"/>
          <p:cNvSpPr>
            <a:spLocks noGrp="1"/>
          </p:cNvSpPr>
          <p:nvPr>
            <p:ph type="body" orient="vert" idx="1"/>
          </p:nvPr>
        </p:nvSpPr>
        <p:spPr>
          <a:xfrm>
            <a:off x="457200" y="1195201"/>
            <a:ext cx="6019800" cy="4814540"/>
          </a:xfrm>
          <a:prstGeom prst="rect">
            <a:avLst/>
          </a:prstGeom>
        </p:spPr>
        <p:txBody>
          <a:bodyPr vert="eaVert"/>
          <a:lstStyle>
            <a:lvl1pPr>
              <a:defRPr>
                <a:latin typeface="Arial" panose="020B0604020202020204" pitchFamily="34" charset="0"/>
                <a:cs typeface="Arial" panose="020B0604020202020204" pitchFamily="34" charset="0"/>
              </a:defRPr>
            </a:lvl1pPr>
            <a:lvl2pPr>
              <a:buFont typeface="Wingdings" pitchFamily="2" charset="2"/>
              <a:buChar char="§"/>
              <a:defRPr>
                <a:latin typeface="Arial" panose="020B0604020202020204" pitchFamily="34" charset="0"/>
                <a:cs typeface="Arial" panose="020B0604020202020204" pitchFamily="34" charset="0"/>
              </a:defRPr>
            </a:lvl2pPr>
            <a:lvl3pPr>
              <a:buFont typeface="Wingdings" pitchFamily="2" charset="2"/>
              <a:buChar char="§"/>
              <a:defRPr>
                <a:latin typeface="Arial" panose="020B0604020202020204" pitchFamily="34" charset="0"/>
                <a:cs typeface="Arial" panose="020B0604020202020204" pitchFamily="34" charset="0"/>
              </a:defRPr>
            </a:lvl3pPr>
            <a:lvl4pPr>
              <a:buFont typeface="Wingdings" pitchFamily="2" charset="2"/>
              <a:buChar char="§"/>
              <a:defRPr>
                <a:latin typeface="Arial" panose="020B0604020202020204" pitchFamily="34" charset="0"/>
                <a:cs typeface="Arial" panose="020B0604020202020204" pitchFamily="34" charset="0"/>
              </a:defRPr>
            </a:lvl4pPr>
            <a:lvl5pPr>
              <a:buFont typeface="Wingdings" pitchFamily="2" charset="2"/>
              <a:buChar char="§"/>
              <a:defRPr>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Footer Placeholder 4">
            <a:extLst>
              <a:ext uri="{FF2B5EF4-FFF2-40B4-BE49-F238E27FC236}">
                <a16:creationId xmlns:a16="http://schemas.microsoft.com/office/drawing/2014/main" id="{C8AD5224-F898-DA0F-AE93-AA65E8441C69}"/>
              </a:ext>
            </a:extLst>
          </p:cNvPr>
          <p:cNvSpPr>
            <a:spLocks noGrp="1" noChangeArrowheads="1"/>
          </p:cNvSpPr>
          <p:nvPr>
            <p:ph type="ftr" sz="quarter" idx="10"/>
          </p:nvPr>
        </p:nvSpPr>
        <p:spPr/>
        <p:txBody>
          <a:bodyPr/>
          <a:lstStyle>
            <a:lvl1pPr>
              <a:defRPr/>
            </a:lvl1pPr>
          </a:lstStyle>
          <a:p>
            <a:pPr>
              <a:defRPr/>
            </a:pPr>
            <a:r>
              <a:rPr lang="en-GB" altLang="en-US"/>
              <a:t>© Pearson Education Ltd 2020. Copying permitted for purchasing institution only. </a:t>
            </a:r>
          </a:p>
        </p:txBody>
      </p:sp>
    </p:spTree>
    <p:extLst>
      <p:ext uri="{BB962C8B-B14F-4D97-AF65-F5344CB8AC3E}">
        <p14:creationId xmlns:p14="http://schemas.microsoft.com/office/powerpoint/2010/main" val="308593777"/>
      </p:ext>
    </p:extLst>
  </p:cSld>
  <p:clrMapOvr>
    <a:masterClrMapping/>
  </p:clrMapOvr>
  <p:transition>
    <p:sndAc>
      <p:stSnd>
        <p:snd r:embed="rId1" name="click.wav"/>
      </p:stSnd>
    </p:sndAc>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1195200"/>
            <a:ext cx="8229600" cy="864000"/>
          </a:xfrm>
          <a:prstGeom prst="rect">
            <a:avLst/>
          </a:prstGeom>
        </p:spPr>
        <p:txBody>
          <a:bodyPr/>
          <a:lstStyle/>
          <a:p>
            <a:r>
              <a:rPr lang="en-US"/>
              <a:t>Click to edit Master title style</a:t>
            </a:r>
            <a:endParaRPr lang="en-GB"/>
          </a:p>
        </p:txBody>
      </p:sp>
      <p:sp>
        <p:nvSpPr>
          <p:cNvPr id="3" name="Table Placeholder 2"/>
          <p:cNvSpPr>
            <a:spLocks noGrp="1"/>
          </p:cNvSpPr>
          <p:nvPr>
            <p:ph type="tbl" idx="1"/>
          </p:nvPr>
        </p:nvSpPr>
        <p:spPr>
          <a:xfrm>
            <a:off x="479426" y="2196000"/>
            <a:ext cx="8207375" cy="4041312"/>
          </a:xfrm>
          <a:prstGeom prst="rect">
            <a:avLst/>
          </a:prstGeom>
        </p:spPr>
        <p:txBody>
          <a:bodyPr rtlCol="0">
            <a:normAutofit/>
          </a:bodyPr>
          <a:lstStyle/>
          <a:p>
            <a:pPr lvl="0"/>
            <a:endParaRPr lang="en-GB" noProof="0" dirty="0"/>
          </a:p>
        </p:txBody>
      </p:sp>
      <p:sp>
        <p:nvSpPr>
          <p:cNvPr id="4" name="Footer Placeholder 4">
            <a:extLst>
              <a:ext uri="{FF2B5EF4-FFF2-40B4-BE49-F238E27FC236}">
                <a16:creationId xmlns:a16="http://schemas.microsoft.com/office/drawing/2014/main" id="{AC63F850-F237-E9F2-D880-03AF63FA80E7}"/>
              </a:ext>
            </a:extLst>
          </p:cNvPr>
          <p:cNvSpPr>
            <a:spLocks noGrp="1" noChangeArrowheads="1"/>
          </p:cNvSpPr>
          <p:nvPr>
            <p:ph type="ftr" sz="quarter" idx="10"/>
          </p:nvPr>
        </p:nvSpPr>
        <p:spPr/>
        <p:txBody>
          <a:bodyPr/>
          <a:lstStyle>
            <a:lvl1pPr>
              <a:defRPr/>
            </a:lvl1pPr>
          </a:lstStyle>
          <a:p>
            <a:pPr>
              <a:defRPr/>
            </a:pPr>
            <a:r>
              <a:rPr lang="en-GB" altLang="en-US"/>
              <a:t>© Pearson Education Ltd 2020. Copying permitted for purchasing institution only. </a:t>
            </a:r>
          </a:p>
        </p:txBody>
      </p:sp>
    </p:spTree>
    <p:extLst>
      <p:ext uri="{BB962C8B-B14F-4D97-AF65-F5344CB8AC3E}">
        <p14:creationId xmlns:p14="http://schemas.microsoft.com/office/powerpoint/2010/main" val="1939058739"/>
      </p:ext>
    </p:extLst>
  </p:cSld>
  <p:clrMapOvr>
    <a:masterClrMapping/>
  </p:clrMapOvr>
  <p:transition>
    <p:sndAc>
      <p:stSnd>
        <p:snd r:embed="rId1" name="click.wav"/>
      </p:stSnd>
    </p:sndAc>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5" name="Title 1"/>
          <p:cNvSpPr>
            <a:spLocks noGrp="1"/>
          </p:cNvSpPr>
          <p:nvPr>
            <p:ph type="title"/>
          </p:nvPr>
        </p:nvSpPr>
        <p:spPr>
          <a:xfrm>
            <a:off x="457200" y="1195388"/>
            <a:ext cx="8229600" cy="863600"/>
          </a:xfrm>
          <a:prstGeom prst="rect">
            <a:avLst/>
          </a:prstGeom>
        </p:spPr>
        <p:txBody>
          <a:bodyPr/>
          <a:lstStyle>
            <a:lvl1pPr>
              <a:defRPr sz="3000"/>
            </a:lvl1pPr>
          </a:lstStyle>
          <a:p>
            <a:r>
              <a:rPr lang="en-GB" altLang="en-US" dirty="0"/>
              <a:t>Heading</a:t>
            </a:r>
          </a:p>
        </p:txBody>
      </p:sp>
      <p:sp>
        <p:nvSpPr>
          <p:cNvPr id="6" name="Content Placeholder 6"/>
          <p:cNvSpPr>
            <a:spLocks noGrp="1"/>
          </p:cNvSpPr>
          <p:nvPr>
            <p:ph sz="half" idx="1"/>
          </p:nvPr>
        </p:nvSpPr>
        <p:spPr>
          <a:xfrm>
            <a:off x="468313" y="2212975"/>
            <a:ext cx="2303462" cy="3592513"/>
          </a:xfrm>
          <a:prstGeom prst="rect">
            <a:avLst/>
          </a:prstGeom>
        </p:spPr>
        <p:txBody>
          <a:bodyPr/>
          <a:lstStyle>
            <a:lvl1pPr marL="342900" indent="-342900">
              <a:buFont typeface="Arial" panose="020B0604020202020204" pitchFamily="34" charset="0"/>
              <a:buChar char="•"/>
              <a:defRPr/>
            </a:lvl1pPr>
          </a:lstStyle>
          <a:p>
            <a:r>
              <a:rPr lang="en-GB" dirty="0"/>
              <a:t>Subhead</a:t>
            </a:r>
          </a:p>
          <a:p>
            <a:r>
              <a:rPr lang="en-GB" dirty="0"/>
              <a:t>Bullet text</a:t>
            </a:r>
          </a:p>
          <a:p>
            <a:endParaRPr lang="en-GB" dirty="0"/>
          </a:p>
        </p:txBody>
      </p:sp>
      <p:sp>
        <p:nvSpPr>
          <p:cNvPr id="7" name="Content Placeholder 6"/>
          <p:cNvSpPr>
            <a:spLocks noGrp="1"/>
          </p:cNvSpPr>
          <p:nvPr>
            <p:ph sz="half" idx="10"/>
          </p:nvPr>
        </p:nvSpPr>
        <p:spPr>
          <a:xfrm>
            <a:off x="3421063" y="2212975"/>
            <a:ext cx="2303462" cy="3449638"/>
          </a:xfrm>
          <a:prstGeom prst="rect">
            <a:avLst/>
          </a:prstGeom>
        </p:spPr>
        <p:txBody>
          <a:bodyPr/>
          <a:lstStyle>
            <a:lvl1pPr marL="342900" indent="-342900">
              <a:buFont typeface="Arial" panose="020B0604020202020204" pitchFamily="34" charset="0"/>
              <a:buChar char="•"/>
              <a:defRPr/>
            </a:lvl1pPr>
          </a:lstStyle>
          <a:p>
            <a:r>
              <a:rPr lang="en-GB" dirty="0"/>
              <a:t>Subhead</a:t>
            </a:r>
          </a:p>
          <a:p>
            <a:r>
              <a:rPr lang="en-GB" dirty="0"/>
              <a:t>Bullet text</a:t>
            </a:r>
          </a:p>
          <a:p>
            <a:endParaRPr lang="en-GB" dirty="0"/>
          </a:p>
        </p:txBody>
      </p:sp>
      <p:sp>
        <p:nvSpPr>
          <p:cNvPr id="8" name="Content Placeholder 6"/>
          <p:cNvSpPr>
            <a:spLocks noGrp="1"/>
          </p:cNvSpPr>
          <p:nvPr>
            <p:ph sz="half" idx="11"/>
          </p:nvPr>
        </p:nvSpPr>
        <p:spPr>
          <a:xfrm>
            <a:off x="6156325" y="2212975"/>
            <a:ext cx="2592388" cy="3736975"/>
          </a:xfrm>
          <a:prstGeom prst="rect">
            <a:avLst/>
          </a:prstGeom>
        </p:spPr>
        <p:txBody>
          <a:bodyPr/>
          <a:lstStyle>
            <a:lvl1pPr marL="342900" indent="-342900">
              <a:buFont typeface="Arial" panose="020B0604020202020204" pitchFamily="34" charset="0"/>
              <a:buChar char="•"/>
              <a:defRPr/>
            </a:lvl1pPr>
          </a:lstStyle>
          <a:p>
            <a:r>
              <a:rPr lang="en-GB" dirty="0"/>
              <a:t>Subhead</a:t>
            </a:r>
          </a:p>
          <a:p>
            <a:r>
              <a:rPr lang="en-GB" dirty="0"/>
              <a:t>Bullet text</a:t>
            </a:r>
          </a:p>
        </p:txBody>
      </p:sp>
      <p:sp>
        <p:nvSpPr>
          <p:cNvPr id="2" name="Footer Placeholder 4">
            <a:extLst>
              <a:ext uri="{FF2B5EF4-FFF2-40B4-BE49-F238E27FC236}">
                <a16:creationId xmlns:a16="http://schemas.microsoft.com/office/drawing/2014/main" id="{9DD489B4-D40E-B21A-3C1E-F9C1D79F59BB}"/>
              </a:ext>
            </a:extLst>
          </p:cNvPr>
          <p:cNvSpPr>
            <a:spLocks noGrp="1" noChangeArrowheads="1"/>
          </p:cNvSpPr>
          <p:nvPr>
            <p:ph type="ftr" sz="quarter" idx="12"/>
          </p:nvPr>
        </p:nvSpPr>
        <p:spPr/>
        <p:txBody>
          <a:bodyPr/>
          <a:lstStyle>
            <a:lvl1pPr>
              <a:defRPr/>
            </a:lvl1pPr>
          </a:lstStyle>
          <a:p>
            <a:pPr>
              <a:defRPr/>
            </a:pPr>
            <a:r>
              <a:rPr lang="en-GB" altLang="en-US"/>
              <a:t>© Pearson Education Ltd 2020. Copying permitted for purchasing institution only. </a:t>
            </a:r>
          </a:p>
        </p:txBody>
      </p:sp>
    </p:spTree>
    <p:extLst>
      <p:ext uri="{BB962C8B-B14F-4D97-AF65-F5344CB8AC3E}">
        <p14:creationId xmlns:p14="http://schemas.microsoft.com/office/powerpoint/2010/main" val="2731203706"/>
      </p:ext>
    </p:extLst>
  </p:cSld>
  <p:clrMapOvr>
    <a:masterClrMapping/>
  </p:clrMapOvr>
  <p:transition>
    <p:sndAc>
      <p:stSnd>
        <p:snd r:embed="rId1" name="click.wav"/>
      </p:stSnd>
    </p:sndAc>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9" name="Title 1"/>
          <p:cNvSpPr>
            <a:spLocks noGrp="1"/>
          </p:cNvSpPr>
          <p:nvPr>
            <p:ph type="title"/>
          </p:nvPr>
        </p:nvSpPr>
        <p:spPr>
          <a:xfrm>
            <a:off x="0" y="1195388"/>
            <a:ext cx="9144000" cy="863600"/>
          </a:xfrm>
          <a:prstGeom prst="rect">
            <a:avLst/>
          </a:prstGeom>
        </p:spPr>
        <p:txBody>
          <a:bodyPr/>
          <a:lstStyle>
            <a:lvl1pPr>
              <a:defRPr sz="3000"/>
            </a:lvl1pPr>
          </a:lstStyle>
          <a:p>
            <a:r>
              <a:rPr lang="en-GB" altLang="en-US" dirty="0"/>
              <a:t>Heading</a:t>
            </a:r>
          </a:p>
        </p:txBody>
      </p:sp>
      <p:sp>
        <p:nvSpPr>
          <p:cNvPr id="2" name="Footer Placeholder 4">
            <a:extLst>
              <a:ext uri="{FF2B5EF4-FFF2-40B4-BE49-F238E27FC236}">
                <a16:creationId xmlns:a16="http://schemas.microsoft.com/office/drawing/2014/main" id="{78D3ACDD-DC41-158F-8691-BF2B898B65CB}"/>
              </a:ext>
            </a:extLst>
          </p:cNvPr>
          <p:cNvSpPr>
            <a:spLocks noGrp="1" noChangeArrowheads="1"/>
          </p:cNvSpPr>
          <p:nvPr>
            <p:ph type="ftr" sz="quarter" idx="10"/>
          </p:nvPr>
        </p:nvSpPr>
        <p:spPr/>
        <p:txBody>
          <a:bodyPr/>
          <a:lstStyle>
            <a:lvl1pPr>
              <a:defRPr/>
            </a:lvl1pPr>
          </a:lstStyle>
          <a:p>
            <a:pPr>
              <a:defRPr/>
            </a:pPr>
            <a:r>
              <a:rPr lang="en-GB" altLang="en-US"/>
              <a:t>© Pearson Education Ltd 2020. Copying permitted for purchasing institution only. </a:t>
            </a:r>
          </a:p>
        </p:txBody>
      </p:sp>
    </p:spTree>
    <p:extLst>
      <p:ext uri="{BB962C8B-B14F-4D97-AF65-F5344CB8AC3E}">
        <p14:creationId xmlns:p14="http://schemas.microsoft.com/office/powerpoint/2010/main" val="316918495"/>
      </p:ext>
    </p:extLst>
  </p:cSld>
  <p:clrMapOvr>
    <a:masterClrMapping/>
  </p:clrMapOvr>
  <p:transition>
    <p:sndAc>
      <p:stSnd>
        <p:snd r:embed="rId1" name="click.wav"/>
      </p:stSnd>
    </p:sndAc>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6" name="Title 1"/>
          <p:cNvSpPr>
            <a:spLocks noGrp="1"/>
          </p:cNvSpPr>
          <p:nvPr>
            <p:ph type="title"/>
          </p:nvPr>
        </p:nvSpPr>
        <p:spPr>
          <a:xfrm>
            <a:off x="457200" y="1195388"/>
            <a:ext cx="8229600" cy="863600"/>
          </a:xfrm>
          <a:prstGeom prst="rect">
            <a:avLst/>
          </a:prstGeom>
        </p:spPr>
        <p:txBody>
          <a:bodyPr/>
          <a:lstStyle>
            <a:lvl1pPr>
              <a:defRPr sz="3000"/>
            </a:lvl1pPr>
          </a:lstStyle>
          <a:p>
            <a:r>
              <a:rPr lang="en-GB" altLang="en-US" dirty="0"/>
              <a:t>Heading</a:t>
            </a:r>
          </a:p>
        </p:txBody>
      </p:sp>
      <p:sp>
        <p:nvSpPr>
          <p:cNvPr id="7" name="Content Placeholder 3"/>
          <p:cNvSpPr>
            <a:spLocks noGrp="1"/>
          </p:cNvSpPr>
          <p:nvPr>
            <p:ph sz="half" idx="2"/>
          </p:nvPr>
        </p:nvSpPr>
        <p:spPr>
          <a:xfrm>
            <a:off x="684213" y="2195513"/>
            <a:ext cx="7991475" cy="3609975"/>
          </a:xfrm>
          <a:prstGeom prst="rect">
            <a:avLst/>
          </a:prstGeom>
        </p:spPr>
        <p:txBody>
          <a:bodyPr/>
          <a:lstStyle>
            <a:lvl1pPr marL="342900" indent="-342900">
              <a:buFont typeface="Arial" panose="020B0604020202020204" pitchFamily="34" charset="0"/>
              <a:buChar char="•"/>
              <a:defRPr sz="2000">
                <a:latin typeface="Arial" panose="020B0604020202020204" pitchFamily="34" charset="0"/>
                <a:cs typeface="Arial" panose="020B0604020202020204" pitchFamily="34" charset="0"/>
              </a:defRPr>
            </a:lvl1pPr>
            <a:lvl2pPr marL="742950" indent="-285750">
              <a:buFont typeface="Arial" panose="020B0604020202020204" pitchFamily="34" charset="0"/>
              <a:buChar char="•"/>
              <a:defRPr sz="2000">
                <a:latin typeface="Arial" panose="020B0604020202020204" pitchFamily="34" charset="0"/>
                <a:cs typeface="Arial" panose="020B0604020202020204" pitchFamily="34" charset="0"/>
              </a:defRPr>
            </a:lvl2pPr>
          </a:lstStyle>
          <a:p>
            <a:r>
              <a:rPr lang="en-GB" altLang="en-US" dirty="0"/>
              <a:t>Body text </a:t>
            </a:r>
            <a:r>
              <a:rPr lang="en-GB" altLang="en-US" dirty="0" err="1"/>
              <a:t>xxxxxxxxxxxxxxxxxxxxxxxxxxxxxxxxxxxxxxxxx</a:t>
            </a:r>
            <a:r>
              <a:rPr lang="en-GB" altLang="en-US" dirty="0"/>
              <a:t>:</a:t>
            </a:r>
          </a:p>
          <a:p>
            <a:pPr lvl="1"/>
            <a:r>
              <a:rPr lang="en-GB" altLang="en-US" dirty="0"/>
              <a:t>Bullet text</a:t>
            </a:r>
          </a:p>
          <a:p>
            <a:pPr lvl="1"/>
            <a:r>
              <a:rPr lang="en-GB" altLang="en-US" dirty="0"/>
              <a:t>Bullet text</a:t>
            </a:r>
          </a:p>
          <a:p>
            <a:pPr lvl="1"/>
            <a:endParaRPr lang="en-GB" altLang="en-US" dirty="0"/>
          </a:p>
        </p:txBody>
      </p:sp>
      <p:sp>
        <p:nvSpPr>
          <p:cNvPr id="2" name="Footer Placeholder 4">
            <a:extLst>
              <a:ext uri="{FF2B5EF4-FFF2-40B4-BE49-F238E27FC236}">
                <a16:creationId xmlns:a16="http://schemas.microsoft.com/office/drawing/2014/main" id="{AF762016-37D8-D2F9-DA84-11A053B9BC66}"/>
              </a:ext>
            </a:extLst>
          </p:cNvPr>
          <p:cNvSpPr>
            <a:spLocks noGrp="1" noChangeArrowheads="1"/>
          </p:cNvSpPr>
          <p:nvPr>
            <p:ph type="ftr" sz="quarter" idx="10"/>
          </p:nvPr>
        </p:nvSpPr>
        <p:spPr/>
        <p:txBody>
          <a:bodyPr/>
          <a:lstStyle>
            <a:lvl1pPr>
              <a:defRPr/>
            </a:lvl1pPr>
          </a:lstStyle>
          <a:p>
            <a:pPr>
              <a:defRPr/>
            </a:pPr>
            <a:r>
              <a:rPr lang="en-GB" altLang="en-US"/>
              <a:t>© Pearson Education Ltd 2020. Copying permitted for purchasing institution only. </a:t>
            </a:r>
          </a:p>
        </p:txBody>
      </p:sp>
    </p:spTree>
    <p:extLst>
      <p:ext uri="{BB962C8B-B14F-4D97-AF65-F5344CB8AC3E}">
        <p14:creationId xmlns:p14="http://schemas.microsoft.com/office/powerpoint/2010/main" val="2379834632"/>
      </p:ext>
    </p:extLst>
  </p:cSld>
  <p:clrMapOvr>
    <a:masterClrMapping/>
  </p:clrMapOvr>
  <p:transition>
    <p:sndAc>
      <p:stSnd>
        <p:snd r:embed="rId1" name="click.wav"/>
      </p:stSnd>
    </p:sndAc>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pic>
        <p:nvPicPr>
          <p:cNvPr id="2" name="Picture 5" descr="Always Learning">
            <a:extLst>
              <a:ext uri="{FF2B5EF4-FFF2-40B4-BE49-F238E27FC236}">
                <a16:creationId xmlns:a16="http://schemas.microsoft.com/office/drawing/2014/main" id="{E5759065-0552-7CAA-7EF2-0E46A01A6AD5}"/>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6356350"/>
            <a:ext cx="1762125"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p:cNvSpPr>
            <a:spLocks noGrp="1"/>
          </p:cNvSpPr>
          <p:nvPr>
            <p:ph type="title"/>
          </p:nvPr>
        </p:nvSpPr>
        <p:spPr>
          <a:xfrm>
            <a:off x="457200" y="1195388"/>
            <a:ext cx="8229600" cy="863600"/>
          </a:xfrm>
          <a:prstGeom prst="rect">
            <a:avLst/>
          </a:prstGeom>
        </p:spPr>
        <p:txBody>
          <a:bodyPr/>
          <a:lstStyle>
            <a:lvl1pPr>
              <a:defRPr sz="3000"/>
            </a:lvl1pPr>
          </a:lstStyle>
          <a:p>
            <a:r>
              <a:rPr lang="en-US" altLang="en-US" dirty="0"/>
              <a:t>Heading</a:t>
            </a:r>
            <a:endParaRPr lang="en-GB" altLang="en-US" dirty="0"/>
          </a:p>
        </p:txBody>
      </p:sp>
      <p:sp>
        <p:nvSpPr>
          <p:cNvPr id="10" name="Content Placeholder 2"/>
          <p:cNvSpPr>
            <a:spLocks noGrp="1"/>
          </p:cNvSpPr>
          <p:nvPr>
            <p:ph sz="half" idx="1"/>
          </p:nvPr>
        </p:nvSpPr>
        <p:spPr>
          <a:xfrm>
            <a:off x="468313" y="2195513"/>
            <a:ext cx="4027487" cy="3681412"/>
          </a:xfrm>
          <a:prstGeom prst="rect">
            <a:avLst/>
          </a:prstGeom>
        </p:spPr>
        <p:txBody>
          <a:bodyPr/>
          <a:lstStyle>
            <a:lvl1pPr marL="342900" indent="-342900">
              <a:buFont typeface="Arial" panose="020B0604020202020204" pitchFamily="34" charset="0"/>
              <a:buChar char="•"/>
              <a:defRPr/>
            </a:lvl1pPr>
          </a:lstStyle>
          <a:p>
            <a:r>
              <a:rPr lang="en-GB" dirty="0"/>
              <a:t>Blue subhead</a:t>
            </a:r>
          </a:p>
          <a:p>
            <a:r>
              <a:rPr lang="en-GB" dirty="0"/>
              <a:t>Bullet text</a:t>
            </a:r>
          </a:p>
          <a:p>
            <a:endParaRPr lang="en-GB" dirty="0"/>
          </a:p>
          <a:p>
            <a:endParaRPr lang="en-GB" dirty="0"/>
          </a:p>
        </p:txBody>
      </p:sp>
      <p:sp>
        <p:nvSpPr>
          <p:cNvPr id="11" name="Content Placeholder 3"/>
          <p:cNvSpPr>
            <a:spLocks noGrp="1"/>
          </p:cNvSpPr>
          <p:nvPr>
            <p:ph sz="half" idx="2"/>
          </p:nvPr>
        </p:nvSpPr>
        <p:spPr>
          <a:xfrm>
            <a:off x="4648200" y="2195512"/>
            <a:ext cx="4027488" cy="3681411"/>
          </a:xfrm>
          <a:prstGeom prst="rect">
            <a:avLst/>
          </a:prstGeom>
        </p:spPr>
        <p:txBody>
          <a:bodyPr/>
          <a:lstStyle>
            <a:lvl1pPr marL="342900" indent="-342900">
              <a:buFont typeface="Arial" panose="020B0604020202020204" pitchFamily="34" charset="0"/>
              <a:buChar char="•"/>
              <a:defRPr/>
            </a:lvl1pPr>
          </a:lstStyle>
          <a:p>
            <a:r>
              <a:rPr lang="en-GB" dirty="0"/>
              <a:t>Blue subhead</a:t>
            </a:r>
          </a:p>
          <a:p>
            <a:r>
              <a:rPr lang="en-GB" dirty="0"/>
              <a:t>Bullet text</a:t>
            </a:r>
          </a:p>
        </p:txBody>
      </p:sp>
      <p:sp>
        <p:nvSpPr>
          <p:cNvPr id="3" name="Footer Placeholder 4">
            <a:extLst>
              <a:ext uri="{FF2B5EF4-FFF2-40B4-BE49-F238E27FC236}">
                <a16:creationId xmlns:a16="http://schemas.microsoft.com/office/drawing/2014/main" id="{79ED2B6D-0648-4736-6DD0-4B906F0CB57E}"/>
              </a:ext>
            </a:extLst>
          </p:cNvPr>
          <p:cNvSpPr>
            <a:spLocks noGrp="1" noChangeArrowheads="1"/>
          </p:cNvSpPr>
          <p:nvPr>
            <p:ph type="ftr" sz="quarter" idx="10"/>
          </p:nvPr>
        </p:nvSpPr>
        <p:spPr/>
        <p:txBody>
          <a:bodyPr/>
          <a:lstStyle>
            <a:lvl1pPr>
              <a:spcBef>
                <a:spcPct val="0"/>
              </a:spcBef>
              <a:buFontTx/>
              <a:buNone/>
              <a:defRPr sz="1800">
                <a:solidFill>
                  <a:schemeClr val="tx1"/>
                </a:solidFill>
                <a:latin typeface="Arial" panose="020B0604020202020204" pitchFamily="34" charset="0"/>
                <a:cs typeface="Arial" panose="020B0604020202020204" pitchFamily="34" charset="0"/>
              </a:defRPr>
            </a:lvl1pPr>
            <a:lvl2pPr marL="742950" indent="-285750">
              <a:spcBef>
                <a:spcPct val="20000"/>
              </a:spcBef>
              <a:buFont typeface="Wingdings" panose="05000000000000000000" pitchFamily="2" charset="2"/>
              <a:buChar char="§"/>
              <a:defRPr sz="2400">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Wingdings" panose="05000000000000000000" pitchFamily="2" charset="2"/>
              <a:buChar char="§"/>
              <a:defRPr sz="2400">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Wingdings" panose="05000000000000000000" pitchFamily="2" charset="2"/>
              <a:buChar char="§"/>
              <a:defRPr sz="2400">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Wingdings" panose="05000000000000000000" pitchFamily="2" charset="2"/>
              <a:buChar char="»"/>
              <a:defRPr sz="24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Wingdings" panose="05000000000000000000" pitchFamily="2" charset="2"/>
              <a:buChar char="»"/>
              <a:defRPr sz="24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Wingdings" panose="05000000000000000000" pitchFamily="2" charset="2"/>
              <a:buChar char="»"/>
              <a:defRPr sz="24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Wingdings" panose="05000000000000000000" pitchFamily="2" charset="2"/>
              <a:buChar char="»"/>
              <a:defRPr sz="24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Wingdings" panose="05000000000000000000" pitchFamily="2" charset="2"/>
              <a:buChar char="»"/>
              <a:defRPr sz="2400">
                <a:solidFill>
                  <a:schemeClr val="tx1"/>
                </a:solidFill>
                <a:latin typeface="Verdana" panose="020B0604030504040204" pitchFamily="34" charset="0"/>
                <a:cs typeface="Arial" panose="020B0604020202020204" pitchFamily="34" charset="0"/>
              </a:defRPr>
            </a:lvl9pPr>
          </a:lstStyle>
          <a:p>
            <a:pPr>
              <a:defRPr/>
            </a:pPr>
            <a:r>
              <a:rPr lang="en-GB" altLang="en-US"/>
              <a:t>© Pearson Education Ltd 2020. Copying permitted for purchasing institution only. </a:t>
            </a:r>
          </a:p>
        </p:txBody>
      </p:sp>
    </p:spTree>
    <p:extLst>
      <p:ext uri="{BB962C8B-B14F-4D97-AF65-F5344CB8AC3E}">
        <p14:creationId xmlns:p14="http://schemas.microsoft.com/office/powerpoint/2010/main" val="669721244"/>
      </p:ext>
    </p:extLst>
  </p:cSld>
  <p:clrMapOvr>
    <a:masterClrMapping/>
  </p:clrMapOvr>
  <p:transition>
    <p:sndAc>
      <p:stSnd>
        <p:snd r:embed="rId1" name="click.wav"/>
      </p:stSnd>
    </p:sndAc>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1195200"/>
            <a:ext cx="8229600" cy="864000"/>
          </a:xfrm>
          <a:prstGeom prst="rect">
            <a:avLst/>
          </a:prstGeom>
        </p:spPr>
        <p:txBody>
          <a:bodyPr/>
          <a:lstStyle>
            <a:lvl1pPr>
              <a:defRPr sz="3000"/>
            </a:lvl1pPr>
          </a:lstStyle>
          <a:p>
            <a:r>
              <a:rPr lang="en-US" dirty="0"/>
              <a:t>Click to edit Master title style</a:t>
            </a:r>
            <a:endParaRPr lang="en-GB" dirty="0"/>
          </a:p>
        </p:txBody>
      </p:sp>
      <p:sp>
        <p:nvSpPr>
          <p:cNvPr id="3" name="Footer Placeholder 4">
            <a:extLst>
              <a:ext uri="{FF2B5EF4-FFF2-40B4-BE49-F238E27FC236}">
                <a16:creationId xmlns:a16="http://schemas.microsoft.com/office/drawing/2014/main" id="{8ADDA874-A42B-8FD1-EC56-89FBC2283AD6}"/>
              </a:ext>
            </a:extLst>
          </p:cNvPr>
          <p:cNvSpPr>
            <a:spLocks noGrp="1" noChangeArrowheads="1"/>
          </p:cNvSpPr>
          <p:nvPr>
            <p:ph type="ftr" sz="quarter" idx="10"/>
          </p:nvPr>
        </p:nvSpPr>
        <p:spPr/>
        <p:txBody>
          <a:bodyPr/>
          <a:lstStyle>
            <a:lvl1pPr>
              <a:defRPr/>
            </a:lvl1pPr>
          </a:lstStyle>
          <a:p>
            <a:pPr>
              <a:defRPr/>
            </a:pPr>
            <a:r>
              <a:rPr lang="en-GB" altLang="en-US"/>
              <a:t>© Pearson Education Ltd 2020. Copying permitted for purchasing institution only. </a:t>
            </a:r>
          </a:p>
        </p:txBody>
      </p:sp>
    </p:spTree>
    <p:extLst>
      <p:ext uri="{BB962C8B-B14F-4D97-AF65-F5344CB8AC3E}">
        <p14:creationId xmlns:p14="http://schemas.microsoft.com/office/powerpoint/2010/main" val="2131568649"/>
      </p:ext>
    </p:extLst>
  </p:cSld>
  <p:clrMapOvr>
    <a:masterClrMapping/>
  </p:clrMapOvr>
  <p:transition>
    <p:sndAc>
      <p:stSnd>
        <p:snd r:embed="rId1" name="click.wav"/>
      </p:stSnd>
    </p:sndAc>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4">
            <a:extLst>
              <a:ext uri="{FF2B5EF4-FFF2-40B4-BE49-F238E27FC236}">
                <a16:creationId xmlns:a16="http://schemas.microsoft.com/office/drawing/2014/main" id="{95830004-FD1F-F1FE-64BC-F684F48EE328}"/>
              </a:ext>
            </a:extLst>
          </p:cNvPr>
          <p:cNvSpPr>
            <a:spLocks noGrp="1" noChangeArrowheads="1"/>
          </p:cNvSpPr>
          <p:nvPr>
            <p:ph type="ftr" sz="quarter" idx="10"/>
          </p:nvPr>
        </p:nvSpPr>
        <p:spPr/>
        <p:txBody>
          <a:bodyPr/>
          <a:lstStyle>
            <a:lvl1pPr>
              <a:defRPr/>
            </a:lvl1pPr>
          </a:lstStyle>
          <a:p>
            <a:pPr>
              <a:defRPr/>
            </a:pPr>
            <a:r>
              <a:rPr lang="en-GB" altLang="en-US"/>
              <a:t>© Pearson Education Ltd 2020. Copying permitted for purchasing institution only. </a:t>
            </a:r>
          </a:p>
        </p:txBody>
      </p:sp>
    </p:spTree>
    <p:extLst>
      <p:ext uri="{BB962C8B-B14F-4D97-AF65-F5344CB8AC3E}">
        <p14:creationId xmlns:p14="http://schemas.microsoft.com/office/powerpoint/2010/main" val="3328626822"/>
      </p:ext>
    </p:extLst>
  </p:cSld>
  <p:clrMapOvr>
    <a:masterClrMapping/>
  </p:clrMapOvr>
  <p:transition>
    <p:sndAc>
      <p:stSnd>
        <p:snd r:embed="rId1" name="click.wav"/>
      </p:stSnd>
    </p:sndAc>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1195200"/>
            <a:ext cx="3008313" cy="865648"/>
          </a:xfrm>
          <a:prstGeom prst="rect">
            <a:avLst/>
          </a:prstGeom>
        </p:spPr>
        <p:txBody>
          <a:bodyPr anchor="b"/>
          <a:lstStyle>
            <a:lvl1pPr algn="l">
              <a:defRPr sz="2000" b="1"/>
            </a:lvl1pPr>
          </a:lstStyle>
          <a:p>
            <a:r>
              <a:rPr lang="en-US" dirty="0"/>
              <a:t>Click to edit Master title style</a:t>
            </a:r>
            <a:endParaRPr lang="en-GB" dirty="0"/>
          </a:p>
        </p:txBody>
      </p:sp>
      <p:sp>
        <p:nvSpPr>
          <p:cNvPr id="4" name="Text Placeholder 3"/>
          <p:cNvSpPr>
            <a:spLocks noGrp="1"/>
          </p:cNvSpPr>
          <p:nvPr>
            <p:ph type="body" sz="half" idx="2"/>
          </p:nvPr>
        </p:nvSpPr>
        <p:spPr>
          <a:xfrm>
            <a:off x="457201" y="2132857"/>
            <a:ext cx="3008313" cy="399330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Content Placeholder 2"/>
          <p:cNvSpPr>
            <a:spLocks noGrp="1"/>
          </p:cNvSpPr>
          <p:nvPr>
            <p:ph idx="1"/>
          </p:nvPr>
        </p:nvSpPr>
        <p:spPr>
          <a:xfrm>
            <a:off x="3575050" y="1195201"/>
            <a:ext cx="5111751" cy="4785395"/>
          </a:xfrm>
          <a:prstGeom prst="rect">
            <a:avLst/>
          </a:prstGeom>
        </p:spPr>
        <p:txBody>
          <a:bodyPr/>
          <a:lstStyle>
            <a:lvl1pPr marL="342900" indent="-342900">
              <a:buFont typeface="Arial" panose="020B0604020202020204" pitchFamily="34" charset="0"/>
              <a:buChar char="•"/>
              <a:defRPr sz="2400">
                <a:latin typeface="Arial" panose="020B0604020202020204" pitchFamily="34" charset="0"/>
                <a:cs typeface="Arial" panose="020B0604020202020204" pitchFamily="34" charset="0"/>
              </a:defRPr>
            </a:lvl1pPr>
            <a:lvl2pPr marL="742950" indent="-285750">
              <a:buFont typeface="Arial" panose="020B0604020202020204" pitchFamily="34" charset="0"/>
              <a:buChar char="•"/>
              <a:defRPr sz="2400">
                <a:latin typeface="Arial" panose="020B0604020202020204" pitchFamily="34" charset="0"/>
                <a:cs typeface="Arial" panose="020B0604020202020204" pitchFamily="34" charset="0"/>
              </a:defRPr>
            </a:lvl2pPr>
            <a:lvl3pPr marL="1143000" indent="-228600">
              <a:buFont typeface="Arial" panose="020B0604020202020204" pitchFamily="34" charset="0"/>
              <a:buChar char="•"/>
              <a:defRPr sz="2400">
                <a:latin typeface="Arial" panose="020B0604020202020204" pitchFamily="34" charset="0"/>
                <a:cs typeface="Arial" panose="020B0604020202020204" pitchFamily="34" charset="0"/>
              </a:defRPr>
            </a:lvl3pPr>
            <a:lvl4pPr marL="1600200" indent="-228600">
              <a:buFont typeface="Arial" panose="020B0604020202020204" pitchFamily="34" charset="0"/>
              <a:buChar char="•"/>
              <a:defRPr sz="2400">
                <a:latin typeface="Arial" panose="020B0604020202020204" pitchFamily="34" charset="0"/>
                <a:cs typeface="Arial" panose="020B0604020202020204" pitchFamily="34" charset="0"/>
              </a:defRPr>
            </a:lvl4pPr>
            <a:lvl5pPr marL="2057400" indent="-228600">
              <a:buFont typeface="Arial" panose="020B0604020202020204" pitchFamily="34" charset="0"/>
              <a:buChar char="•"/>
              <a:defRPr sz="2400">
                <a:latin typeface="Arial" panose="020B0604020202020204" pitchFamily="34" charset="0"/>
                <a:cs typeface="Arial" panose="020B0604020202020204" pitchFamily="34" charset="0"/>
              </a:defRPr>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Footer Placeholder 4">
            <a:extLst>
              <a:ext uri="{FF2B5EF4-FFF2-40B4-BE49-F238E27FC236}">
                <a16:creationId xmlns:a16="http://schemas.microsoft.com/office/drawing/2014/main" id="{63AE8B71-2014-7C9C-1957-E06D4E10CB55}"/>
              </a:ext>
            </a:extLst>
          </p:cNvPr>
          <p:cNvSpPr>
            <a:spLocks noGrp="1" noChangeArrowheads="1"/>
          </p:cNvSpPr>
          <p:nvPr>
            <p:ph type="ftr" sz="quarter" idx="10"/>
          </p:nvPr>
        </p:nvSpPr>
        <p:spPr/>
        <p:txBody>
          <a:bodyPr/>
          <a:lstStyle>
            <a:lvl1pPr>
              <a:defRPr/>
            </a:lvl1pPr>
          </a:lstStyle>
          <a:p>
            <a:pPr>
              <a:defRPr/>
            </a:pPr>
            <a:r>
              <a:rPr lang="en-GB" altLang="en-US"/>
              <a:t>© Pearson Education Ltd 2020. Copying permitted for purchasing institution only. </a:t>
            </a:r>
          </a:p>
        </p:txBody>
      </p:sp>
    </p:spTree>
    <p:extLst>
      <p:ext uri="{BB962C8B-B14F-4D97-AF65-F5344CB8AC3E}">
        <p14:creationId xmlns:p14="http://schemas.microsoft.com/office/powerpoint/2010/main" val="4119104250"/>
      </p:ext>
    </p:extLst>
  </p:cSld>
  <p:clrMapOvr>
    <a:masterClrMapping/>
  </p:clrMapOvr>
  <p:transition>
    <p:sndAc>
      <p:stSnd>
        <p:snd r:embed="rId1" name="click.wav"/>
      </p:stSnd>
    </p:sndAc>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1792288" y="1196752"/>
            <a:ext cx="5486400" cy="3530823"/>
          </a:xfrm>
          <a:prstGeom prst="rect">
            <a:avLst/>
          </a:prstGeo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a:p>
        </p:txBody>
      </p:sp>
      <p:sp>
        <p:nvSpPr>
          <p:cNvPr id="2" name="Title 1"/>
          <p:cNvSpPr>
            <a:spLocks noGrp="1"/>
          </p:cNvSpPr>
          <p:nvPr>
            <p:ph type="title"/>
          </p:nvPr>
        </p:nvSpPr>
        <p:spPr>
          <a:xfrm>
            <a:off x="1792288" y="4800601"/>
            <a:ext cx="5486400" cy="566738"/>
          </a:xfrm>
          <a:prstGeom prst="rect">
            <a:avLst/>
          </a:prstGeom>
        </p:spPr>
        <p:txBody>
          <a:bodyPr anchor="b"/>
          <a:lstStyle>
            <a:lvl1pPr algn="l">
              <a:defRPr sz="2000" b="1"/>
            </a:lvl1pPr>
          </a:lstStyle>
          <a:p>
            <a:r>
              <a:rPr lang="en-US" dirty="0"/>
              <a:t>Click to edit Master title style</a:t>
            </a:r>
            <a:endParaRPr lang="en-GB" dirty="0"/>
          </a:p>
        </p:txBody>
      </p:sp>
      <p:sp>
        <p:nvSpPr>
          <p:cNvPr id="4" name="Text Placeholder 3"/>
          <p:cNvSpPr>
            <a:spLocks noGrp="1"/>
          </p:cNvSpPr>
          <p:nvPr>
            <p:ph type="body" sz="half" idx="2"/>
          </p:nvPr>
        </p:nvSpPr>
        <p:spPr>
          <a:xfrm>
            <a:off x="1792288" y="5440363"/>
            <a:ext cx="5486400" cy="73183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5" name="Footer Placeholder 4">
            <a:extLst>
              <a:ext uri="{FF2B5EF4-FFF2-40B4-BE49-F238E27FC236}">
                <a16:creationId xmlns:a16="http://schemas.microsoft.com/office/drawing/2014/main" id="{FB41BAA1-EC73-7491-8DA2-5B2AC28FD029}"/>
              </a:ext>
            </a:extLst>
          </p:cNvPr>
          <p:cNvSpPr>
            <a:spLocks noGrp="1" noChangeArrowheads="1"/>
          </p:cNvSpPr>
          <p:nvPr>
            <p:ph type="ftr" sz="quarter" idx="10"/>
          </p:nvPr>
        </p:nvSpPr>
        <p:spPr/>
        <p:txBody>
          <a:bodyPr/>
          <a:lstStyle>
            <a:lvl1pPr>
              <a:defRPr/>
            </a:lvl1pPr>
          </a:lstStyle>
          <a:p>
            <a:pPr>
              <a:defRPr/>
            </a:pPr>
            <a:r>
              <a:rPr lang="en-GB" altLang="en-US"/>
              <a:t>© Pearson Education Ltd 2020. Copying permitted for purchasing institution only. </a:t>
            </a:r>
          </a:p>
        </p:txBody>
      </p:sp>
    </p:spTree>
    <p:extLst>
      <p:ext uri="{BB962C8B-B14F-4D97-AF65-F5344CB8AC3E}">
        <p14:creationId xmlns:p14="http://schemas.microsoft.com/office/powerpoint/2010/main" val="3107810170"/>
      </p:ext>
    </p:extLst>
  </p:cSld>
  <p:clrMapOvr>
    <a:masterClrMapping/>
  </p:clrMapOvr>
  <p:transition>
    <p:sndAc>
      <p:stSnd>
        <p:snd r:embed="rId1" name="click.wav"/>
      </p:stSnd>
    </p:sndAc>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emf"/><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audio" Target="../media/audio1.wav"/></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5" descr="Always Learning">
            <a:extLst>
              <a:ext uri="{FF2B5EF4-FFF2-40B4-BE49-F238E27FC236}">
                <a16:creationId xmlns:a16="http://schemas.microsoft.com/office/drawing/2014/main" id="{78BD58A5-7DB1-9D21-C35C-370D647DC272}"/>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6356350"/>
            <a:ext cx="1762125"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Footer Placeholder 4">
            <a:extLst>
              <a:ext uri="{FF2B5EF4-FFF2-40B4-BE49-F238E27FC236}">
                <a16:creationId xmlns:a16="http://schemas.microsoft.com/office/drawing/2014/main" id="{F6C115D5-1DBA-13BC-7428-1110BABCB430}"/>
              </a:ext>
            </a:extLst>
          </p:cNvPr>
          <p:cNvSpPr>
            <a:spLocks noGrp="1" noChangeArrowheads="1"/>
          </p:cNvSpPr>
          <p:nvPr>
            <p:ph type="ftr" sz="quarter" idx="3"/>
          </p:nvPr>
        </p:nvSpPr>
        <p:spPr bwMode="auto">
          <a:xfrm>
            <a:off x="0" y="6459538"/>
            <a:ext cx="9144000" cy="287337"/>
          </a:xfrm>
          <a:prstGeom prst="rect">
            <a:avLst/>
          </a:prstGeom>
          <a:noFill/>
        </p:spPr>
        <p:txBody>
          <a:bodyPr vert="horz" wrap="square" lIns="91440" tIns="45720" rIns="91440" bIns="45720" numCol="1" anchor="t" anchorCtr="0" compatLnSpc="1">
            <a:prstTxWarp prst="textNoShape">
              <a:avLst/>
            </a:prstTxWarp>
          </a:bodyPr>
          <a:lstStyle>
            <a:lvl1pPr algn="ctr">
              <a:spcBef>
                <a:spcPct val="0"/>
              </a:spcBef>
              <a:buFontTx/>
              <a:buNone/>
              <a:defRPr sz="1000">
                <a:solidFill>
                  <a:schemeClr val="bg2"/>
                </a:solidFill>
                <a:latin typeface="Arial" panose="020B0604020202020204" pitchFamily="34" charset="0"/>
                <a:cs typeface="Arial" panose="020B0604020202020204" pitchFamily="34" charset="0"/>
              </a:defRPr>
            </a:lvl1pPr>
            <a:lvl2pPr marL="742950" indent="-285750">
              <a:spcBef>
                <a:spcPct val="20000"/>
              </a:spcBef>
              <a:buFont typeface="Wingdings" panose="05000000000000000000" pitchFamily="2" charset="2"/>
              <a:buChar char="§"/>
              <a:defRPr sz="2400">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Wingdings" panose="05000000000000000000" pitchFamily="2" charset="2"/>
              <a:buChar char="§"/>
              <a:defRPr sz="2400">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Wingdings" panose="05000000000000000000" pitchFamily="2" charset="2"/>
              <a:buChar char="§"/>
              <a:defRPr sz="2400">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Wingdings" panose="05000000000000000000" pitchFamily="2" charset="2"/>
              <a:buChar char="»"/>
              <a:defRPr sz="24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Wingdings" panose="05000000000000000000" pitchFamily="2" charset="2"/>
              <a:buChar char="»"/>
              <a:defRPr sz="24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Wingdings" panose="05000000000000000000" pitchFamily="2" charset="2"/>
              <a:buChar char="»"/>
              <a:defRPr sz="24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Wingdings" panose="05000000000000000000" pitchFamily="2" charset="2"/>
              <a:buChar char="»"/>
              <a:defRPr sz="24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Wingdings" panose="05000000000000000000" pitchFamily="2" charset="2"/>
              <a:buChar char="»"/>
              <a:defRPr sz="2400">
                <a:solidFill>
                  <a:schemeClr val="tx1"/>
                </a:solidFill>
                <a:latin typeface="Verdana" panose="020B0604030504040204" pitchFamily="34" charset="0"/>
                <a:cs typeface="Arial" panose="020B0604020202020204" pitchFamily="34" charset="0"/>
              </a:defRPr>
            </a:lvl9pPr>
          </a:lstStyle>
          <a:p>
            <a:pPr>
              <a:defRPr/>
            </a:pPr>
            <a:r>
              <a:rPr lang="en-GB" altLang="en-US"/>
              <a:t>© Pearson Education Ltd 2020. Copying permitted for purchasing institution only.</a:t>
            </a:r>
          </a:p>
        </p:txBody>
      </p:sp>
      <p:sp>
        <p:nvSpPr>
          <p:cNvPr id="1028" name="TextBox 1">
            <a:extLst>
              <a:ext uri="{FF2B5EF4-FFF2-40B4-BE49-F238E27FC236}">
                <a16:creationId xmlns:a16="http://schemas.microsoft.com/office/drawing/2014/main" id="{6D0E5F7E-6F21-28E4-9A68-08AEC5AF2F21}"/>
              </a:ext>
            </a:extLst>
          </p:cNvPr>
          <p:cNvSpPr txBox="1">
            <a:spLocks noChangeArrowheads="1"/>
          </p:cNvSpPr>
          <p:nvPr userDrawn="1"/>
        </p:nvSpPr>
        <p:spPr bwMode="auto">
          <a:xfrm>
            <a:off x="3175" y="0"/>
            <a:ext cx="9136063" cy="493713"/>
          </a:xfrm>
          <a:prstGeom prst="rect">
            <a:avLst/>
          </a:prstGeom>
          <a:solidFill>
            <a:srgbClr val="009E4C">
              <a:alpha val="50196"/>
            </a:srgbClr>
          </a:solidFill>
          <a:ln>
            <a:noFill/>
          </a:ln>
        </p:spPr>
        <p:txBody>
          <a:bodyPr anchor="ctr"/>
          <a:lstStyle>
            <a:lvl1pPr marL="358775">
              <a:tabLst>
                <a:tab pos="8615363" algn="r"/>
              </a:tabLst>
              <a:defRPr>
                <a:solidFill>
                  <a:schemeClr val="tx1"/>
                </a:solidFill>
                <a:latin typeface="Arial" panose="020B0604020202020204" pitchFamily="34" charset="0"/>
                <a:cs typeface="Arial" panose="020B0604020202020204" pitchFamily="34" charset="0"/>
              </a:defRPr>
            </a:lvl1pPr>
            <a:lvl2pPr marL="742950" indent="-285750">
              <a:tabLst>
                <a:tab pos="8615363" algn="r"/>
              </a:tabLst>
              <a:defRPr>
                <a:solidFill>
                  <a:schemeClr val="tx1"/>
                </a:solidFill>
                <a:latin typeface="Arial" panose="020B0604020202020204" pitchFamily="34" charset="0"/>
                <a:cs typeface="Arial" panose="020B0604020202020204" pitchFamily="34" charset="0"/>
              </a:defRPr>
            </a:lvl2pPr>
            <a:lvl3pPr marL="1143000" indent="-228600">
              <a:tabLst>
                <a:tab pos="8615363" algn="r"/>
              </a:tabLst>
              <a:defRPr>
                <a:solidFill>
                  <a:schemeClr val="tx1"/>
                </a:solidFill>
                <a:latin typeface="Arial" panose="020B0604020202020204" pitchFamily="34" charset="0"/>
                <a:cs typeface="Arial" panose="020B0604020202020204" pitchFamily="34" charset="0"/>
              </a:defRPr>
            </a:lvl3pPr>
            <a:lvl4pPr marL="1600200" indent="-228600">
              <a:tabLst>
                <a:tab pos="8615363" algn="r"/>
              </a:tabLst>
              <a:defRPr>
                <a:solidFill>
                  <a:schemeClr val="tx1"/>
                </a:solidFill>
                <a:latin typeface="Arial" panose="020B0604020202020204" pitchFamily="34" charset="0"/>
                <a:cs typeface="Arial" panose="020B0604020202020204" pitchFamily="34" charset="0"/>
              </a:defRPr>
            </a:lvl4pPr>
            <a:lvl5pPr marL="2057400" indent="-228600">
              <a:tabLst>
                <a:tab pos="8615363" algn="r"/>
              </a:tabLst>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tabLst>
                <a:tab pos="8615363" algn="r"/>
              </a:tabLs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tabLst>
                <a:tab pos="8615363" algn="r"/>
              </a:tabLs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tabLst>
                <a:tab pos="8615363" algn="r"/>
              </a:tabLs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tabLst>
                <a:tab pos="8615363" algn="r"/>
              </a:tabLst>
              <a:defRPr>
                <a:solidFill>
                  <a:schemeClr val="tx1"/>
                </a:solidFill>
                <a:latin typeface="Arial" panose="020B0604020202020204" pitchFamily="34" charset="0"/>
                <a:cs typeface="Arial" panose="020B0604020202020204" pitchFamily="34" charset="0"/>
              </a:defRPr>
            </a:lvl9pPr>
          </a:lstStyle>
          <a:p>
            <a:pPr>
              <a:defRPr/>
            </a:pPr>
            <a:r>
              <a:rPr lang="en-GB" altLang="en-US" sz="1600" b="1" dirty="0"/>
              <a:t>Y10-05-P28: Data-level protection</a:t>
            </a:r>
            <a:endParaRPr lang="en-GB" altLang="en-US" sz="1600" dirty="0"/>
          </a:p>
        </p:txBody>
      </p:sp>
    </p:spTree>
  </p:cSld>
  <p:clrMap bg1="lt1" tx1="dk1" bg2="lt2" tx2="dk2" accent1="accent1" accent2="accent2" accent3="accent3" accent4="accent4" accent5="accent5" accent6="accent6" hlink="hlink" folHlink="folHlink"/>
  <p:sldLayoutIdLst>
    <p:sldLayoutId id="2147485052" r:id="rId1"/>
    <p:sldLayoutId id="2147485053" r:id="rId2"/>
    <p:sldLayoutId id="2147485054" r:id="rId3"/>
    <p:sldLayoutId id="2147485055" r:id="rId4"/>
    <p:sldLayoutId id="2147485056" r:id="rId5"/>
    <p:sldLayoutId id="2147485057" r:id="rId6"/>
    <p:sldLayoutId id="2147485058" r:id="rId7"/>
    <p:sldLayoutId id="2147485059" r:id="rId8"/>
    <p:sldLayoutId id="2147485060" r:id="rId9"/>
    <p:sldLayoutId id="2147485061" r:id="rId10"/>
    <p:sldLayoutId id="2147485062" r:id="rId11"/>
    <p:sldLayoutId id="2147485063" r:id="rId12"/>
  </p:sldLayoutIdLst>
  <p:transition>
    <p:sndAc>
      <p:stSnd>
        <p:snd r:embed="rId14" name="click.wav"/>
      </p:stSnd>
    </p:sndAc>
  </p:transition>
  <p:hf sldNum="0" hdr="0" dt="0"/>
  <p:txStyles>
    <p:titleStyle>
      <a:lvl1pPr algn="ctr" rtl="0" eaLnBrk="0" fontAlgn="base" hangingPunct="0">
        <a:spcBef>
          <a:spcPct val="0"/>
        </a:spcBef>
        <a:spcAft>
          <a:spcPct val="0"/>
        </a:spcAft>
        <a:defRPr sz="4400" b="1">
          <a:solidFill>
            <a:schemeClr val="tx2"/>
          </a:solidFill>
          <a:latin typeface="Arial" panose="020B0604020202020204" pitchFamily="34" charset="0"/>
          <a:ea typeface="+mj-ea"/>
          <a:cs typeface="Arial" panose="020B0604020202020204" pitchFamily="34" charset="0"/>
        </a:defRPr>
      </a:lvl1pPr>
      <a:lvl2pPr algn="ctr" rtl="0" eaLnBrk="0" fontAlgn="base" hangingPunct="0">
        <a:spcBef>
          <a:spcPct val="0"/>
        </a:spcBef>
        <a:spcAft>
          <a:spcPct val="0"/>
        </a:spcAft>
        <a:defRPr sz="4400" b="1">
          <a:solidFill>
            <a:schemeClr val="tx2"/>
          </a:solidFill>
          <a:latin typeface="Arial" panose="020B0604020202020204" pitchFamily="34" charset="0"/>
          <a:cs typeface="Arial" panose="020B0604020202020204" pitchFamily="34" charset="0"/>
        </a:defRPr>
      </a:lvl2pPr>
      <a:lvl3pPr algn="ctr" rtl="0" eaLnBrk="0" fontAlgn="base" hangingPunct="0">
        <a:spcBef>
          <a:spcPct val="0"/>
        </a:spcBef>
        <a:spcAft>
          <a:spcPct val="0"/>
        </a:spcAft>
        <a:defRPr sz="4400" b="1">
          <a:solidFill>
            <a:schemeClr val="tx2"/>
          </a:solidFill>
          <a:latin typeface="Arial" panose="020B0604020202020204" pitchFamily="34" charset="0"/>
          <a:cs typeface="Arial" panose="020B0604020202020204" pitchFamily="34" charset="0"/>
        </a:defRPr>
      </a:lvl3pPr>
      <a:lvl4pPr algn="ctr" rtl="0" eaLnBrk="0" fontAlgn="base" hangingPunct="0">
        <a:spcBef>
          <a:spcPct val="0"/>
        </a:spcBef>
        <a:spcAft>
          <a:spcPct val="0"/>
        </a:spcAft>
        <a:defRPr sz="4400" b="1">
          <a:solidFill>
            <a:schemeClr val="tx2"/>
          </a:solidFill>
          <a:latin typeface="Arial" panose="020B0604020202020204" pitchFamily="34" charset="0"/>
          <a:cs typeface="Arial" panose="020B0604020202020204" pitchFamily="34" charset="0"/>
        </a:defRPr>
      </a:lvl4pPr>
      <a:lvl5pPr algn="ctr" rtl="0" eaLnBrk="0" fontAlgn="base" hangingPunct="0">
        <a:spcBef>
          <a:spcPct val="0"/>
        </a:spcBef>
        <a:spcAft>
          <a:spcPct val="0"/>
        </a:spcAft>
        <a:defRPr sz="4400" b="1">
          <a:solidFill>
            <a:schemeClr val="tx2"/>
          </a:solidFill>
          <a:latin typeface="Arial" panose="020B0604020202020204" pitchFamily="34" charset="0"/>
          <a:cs typeface="Arial" panose="020B0604020202020204" pitchFamily="34" charset="0"/>
        </a:defRPr>
      </a:lvl5pPr>
      <a:lvl6pPr marL="457200" algn="ctr" rtl="0" fontAlgn="base">
        <a:spcBef>
          <a:spcPct val="0"/>
        </a:spcBef>
        <a:spcAft>
          <a:spcPct val="0"/>
        </a:spcAft>
        <a:defRPr sz="4400">
          <a:solidFill>
            <a:schemeClr val="tx2"/>
          </a:solidFill>
          <a:latin typeface="Verdana" pitchFamily="34" charset="0"/>
        </a:defRPr>
      </a:lvl6pPr>
      <a:lvl7pPr marL="914400" algn="ctr" rtl="0" fontAlgn="base">
        <a:spcBef>
          <a:spcPct val="0"/>
        </a:spcBef>
        <a:spcAft>
          <a:spcPct val="0"/>
        </a:spcAft>
        <a:defRPr sz="4400">
          <a:solidFill>
            <a:schemeClr val="tx2"/>
          </a:solidFill>
          <a:latin typeface="Verdana" pitchFamily="34" charset="0"/>
        </a:defRPr>
      </a:lvl7pPr>
      <a:lvl8pPr marL="1371600" algn="ctr" rtl="0" fontAlgn="base">
        <a:spcBef>
          <a:spcPct val="0"/>
        </a:spcBef>
        <a:spcAft>
          <a:spcPct val="0"/>
        </a:spcAft>
        <a:defRPr sz="4400">
          <a:solidFill>
            <a:schemeClr val="tx2"/>
          </a:solidFill>
          <a:latin typeface="Verdana" pitchFamily="34" charset="0"/>
        </a:defRPr>
      </a:lvl8pPr>
      <a:lvl9pPr marL="1828800" algn="ctr" rtl="0" fontAlgn="base">
        <a:spcBef>
          <a:spcPct val="0"/>
        </a:spcBef>
        <a:spcAft>
          <a:spcPct val="0"/>
        </a:spcAft>
        <a:defRPr sz="4400">
          <a:solidFill>
            <a:schemeClr val="tx2"/>
          </a:solidFill>
          <a:latin typeface="Verdana" pitchFamily="34" charset="0"/>
        </a:defRPr>
      </a:lvl9pPr>
    </p:titleStyle>
    <p:bodyStyle>
      <a:lvl1pPr marL="342900" indent="-342900" algn="l" rtl="0" eaLnBrk="0" fontAlgn="base" hangingPunct="0">
        <a:spcBef>
          <a:spcPct val="20000"/>
        </a:spcBef>
        <a:spcAft>
          <a:spcPct val="0"/>
        </a:spcAft>
        <a:buFont typeface="Wingdings" pitchFamily="2" charset="2"/>
        <a:buChar char="§"/>
        <a:defRPr sz="2400">
          <a:solidFill>
            <a:schemeClr val="tx1"/>
          </a:solidFill>
          <a:latin typeface="Arial" panose="020B0604020202020204" pitchFamily="34" charset="0"/>
          <a:ea typeface="+mn-ea"/>
          <a:cs typeface="Arial" panose="020B0604020202020204" pitchFamily="34" charset="0"/>
        </a:defRPr>
      </a:lvl1pPr>
      <a:lvl2pPr marL="742950" indent="-285750" algn="l" rtl="0" eaLnBrk="0" fontAlgn="base" hangingPunct="0">
        <a:spcBef>
          <a:spcPct val="20000"/>
        </a:spcBef>
        <a:spcAft>
          <a:spcPct val="0"/>
        </a:spcAft>
        <a:buFont typeface="Wingdings" pitchFamily="2" charset="2"/>
        <a:buChar char="§"/>
        <a:defRPr sz="2400">
          <a:solidFill>
            <a:schemeClr val="tx1"/>
          </a:solidFill>
          <a:latin typeface="+mn-lt"/>
          <a:cs typeface="Arial" panose="020B0604020202020204" pitchFamily="34" charset="0"/>
        </a:defRPr>
      </a:lvl2pPr>
      <a:lvl3pPr marL="1143000" indent="-228600" algn="l" rtl="0" eaLnBrk="0" fontAlgn="base" hangingPunct="0">
        <a:spcBef>
          <a:spcPct val="20000"/>
        </a:spcBef>
        <a:spcAft>
          <a:spcPct val="0"/>
        </a:spcAft>
        <a:buFont typeface="Wingdings" pitchFamily="2" charset="2"/>
        <a:buChar char="§"/>
        <a:defRPr sz="2400">
          <a:solidFill>
            <a:schemeClr val="tx1"/>
          </a:solidFill>
          <a:latin typeface="+mn-lt"/>
          <a:cs typeface="Arial" panose="020B0604020202020204" pitchFamily="34" charset="0"/>
        </a:defRPr>
      </a:lvl3pPr>
      <a:lvl4pPr marL="1600200" indent="-228600" algn="l" rtl="0" eaLnBrk="0" fontAlgn="base" hangingPunct="0">
        <a:spcBef>
          <a:spcPct val="20000"/>
        </a:spcBef>
        <a:spcAft>
          <a:spcPct val="0"/>
        </a:spcAft>
        <a:buFont typeface="Wingdings" pitchFamily="2" charset="2"/>
        <a:buChar char="§"/>
        <a:defRPr sz="2400">
          <a:solidFill>
            <a:schemeClr val="tx1"/>
          </a:solidFill>
          <a:latin typeface="+mn-lt"/>
          <a:cs typeface="Arial" panose="020B0604020202020204" pitchFamily="34" charset="0"/>
        </a:defRPr>
      </a:lvl4pPr>
      <a:lvl5pPr marL="2057400" indent="-228600" algn="l" rtl="0" eaLnBrk="0" fontAlgn="base" hangingPunct="0">
        <a:spcBef>
          <a:spcPct val="20000"/>
        </a:spcBef>
        <a:spcAft>
          <a:spcPct val="0"/>
        </a:spcAft>
        <a:buFont typeface="Wingdings" pitchFamily="2" charset="2"/>
        <a:buChar char="»"/>
        <a:defRPr sz="2400">
          <a:solidFill>
            <a:schemeClr val="tx1"/>
          </a:solidFill>
          <a:latin typeface="+mn-lt"/>
          <a:cs typeface="Arial" panose="020B0604020202020204" pitchFamily="34" charset="0"/>
        </a:defRPr>
      </a:lvl5pPr>
      <a:lvl6pPr marL="2514600" indent="-228600" algn="l" rtl="0" fontAlgn="base">
        <a:spcBef>
          <a:spcPct val="20000"/>
        </a:spcBef>
        <a:spcAft>
          <a:spcPct val="0"/>
        </a:spcAft>
        <a:buFont typeface="Wingdings" pitchFamily="2" charset="2"/>
        <a:defRPr sz="2400">
          <a:solidFill>
            <a:schemeClr val="tx1"/>
          </a:solidFill>
          <a:latin typeface="+mn-lt"/>
        </a:defRPr>
      </a:lvl6pPr>
      <a:lvl7pPr marL="2971800" indent="-228600" algn="l" rtl="0" fontAlgn="base">
        <a:spcBef>
          <a:spcPct val="20000"/>
        </a:spcBef>
        <a:spcAft>
          <a:spcPct val="0"/>
        </a:spcAft>
        <a:buFont typeface="Wingdings" pitchFamily="2" charset="2"/>
        <a:defRPr sz="2400">
          <a:solidFill>
            <a:schemeClr val="tx1"/>
          </a:solidFill>
          <a:latin typeface="+mn-lt"/>
        </a:defRPr>
      </a:lvl7pPr>
      <a:lvl8pPr marL="3429000" indent="-228600" algn="l" rtl="0" fontAlgn="base">
        <a:spcBef>
          <a:spcPct val="20000"/>
        </a:spcBef>
        <a:spcAft>
          <a:spcPct val="0"/>
        </a:spcAft>
        <a:buFont typeface="Wingdings" pitchFamily="2" charset="2"/>
        <a:defRPr sz="2400">
          <a:solidFill>
            <a:schemeClr val="tx1"/>
          </a:solidFill>
          <a:latin typeface="+mn-lt"/>
        </a:defRPr>
      </a:lvl8pPr>
      <a:lvl9pPr marL="3886200" indent="-228600" algn="l" rtl="0" fontAlgn="base">
        <a:spcBef>
          <a:spcPct val="20000"/>
        </a:spcBef>
        <a:spcAft>
          <a:spcPct val="0"/>
        </a:spcAft>
        <a:buFont typeface="Wingdings" pitchFamily="2" charset="2"/>
        <a:defRPr sz="2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sndAc>
      <p:stSnd>
        <p:snd r:embed="rId3" name="click.wav"/>
      </p:stSnd>
    </p:sndAc>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a:extLst>
              <a:ext uri="{FF2B5EF4-FFF2-40B4-BE49-F238E27FC236}">
                <a16:creationId xmlns:a16="http://schemas.microsoft.com/office/drawing/2014/main" id="{E68435AF-0D70-670C-1B25-6FB3048D79E9}"/>
              </a:ext>
            </a:extLst>
          </p:cNvPr>
          <p:cNvSpPr>
            <a:spLocks noGrp="1" noChangeArrowheads="1"/>
          </p:cNvSpPr>
          <p:nvPr>
            <p:ph type="title"/>
          </p:nvPr>
        </p:nvSpPr>
        <p:spPr bwMode="auto">
          <a:xfrm>
            <a:off x="457200" y="836613"/>
            <a:ext cx="8229600" cy="863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And you have learned how to…</a:t>
            </a:r>
          </a:p>
        </p:txBody>
      </p:sp>
      <p:sp>
        <p:nvSpPr>
          <p:cNvPr id="26627" name="Content Placeholder 2">
            <a:extLst>
              <a:ext uri="{FF2B5EF4-FFF2-40B4-BE49-F238E27FC236}">
                <a16:creationId xmlns:a16="http://schemas.microsoft.com/office/drawing/2014/main" id="{87B9B63F-C63B-3DF6-827A-A72FECFD478C}"/>
              </a:ext>
            </a:extLst>
          </p:cNvPr>
          <p:cNvSpPr>
            <a:spLocks noGrp="1" noChangeArrowheads="1"/>
          </p:cNvSpPr>
          <p:nvPr>
            <p:ph sz="half" idx="2"/>
          </p:nvPr>
        </p:nvSpPr>
        <p:spPr bwMode="auto">
          <a:xfrm>
            <a:off x="457201" y="1698625"/>
            <a:ext cx="8229600" cy="4467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buFont typeface="Wingdings" pitchFamily="2" charset="2"/>
              <a:buChar char="ü"/>
            </a:pPr>
            <a:r>
              <a:rPr lang="en-GB" altLang="en-US" dirty="0"/>
              <a:t>Explain how access control and physical security measures help to protect digital systems and data.</a:t>
            </a:r>
          </a:p>
          <a:p>
            <a:pPr lvl="1"/>
            <a:r>
              <a:rPr lang="en-GB" altLang="en-US" dirty="0"/>
              <a:t>Applying the principle of least privilege means that users only have access to the data and systems they need and nothing more, so limiting the harm they can do.</a:t>
            </a:r>
          </a:p>
          <a:p>
            <a:pPr lvl="1"/>
            <a:r>
              <a:rPr lang="en-GB" altLang="en-US" dirty="0"/>
              <a:t>Use of multi-factor authentication makes it much more difficult for unauthorised users to access a network</a:t>
            </a:r>
          </a:p>
          <a:p>
            <a:pPr lvl="1"/>
            <a:r>
              <a:rPr lang="en-GB" altLang="en-US" dirty="0"/>
              <a:t>Keeping the server room locked, positioning a surveillance camera so that it records people entering the building and removing unused </a:t>
            </a:r>
            <a:r>
              <a:rPr lang="en-GB" altLang="en-US"/>
              <a:t>computers deters thieves.</a:t>
            </a:r>
            <a:endParaRPr lang="en-GB" altLang="en-US" dirty="0"/>
          </a:p>
        </p:txBody>
      </p:sp>
      <p:sp>
        <p:nvSpPr>
          <p:cNvPr id="26628" name="Footer Placeholder 3">
            <a:extLst>
              <a:ext uri="{FF2B5EF4-FFF2-40B4-BE49-F238E27FC236}">
                <a16:creationId xmlns:a16="http://schemas.microsoft.com/office/drawing/2014/main" id="{CEF79559-818D-7CBB-C2FC-B2A5E2E8022C}"/>
              </a:ext>
            </a:extLst>
          </p:cNvPr>
          <p:cNvSpPr>
            <a:spLocks noGrp="1" noChangeArrowheads="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GB" altLang="en-US">
                <a:solidFill>
                  <a:schemeClr val="bg2"/>
                </a:solidFill>
              </a:rPr>
              <a:t>© Pearson Education Ltd 2020. Copying permitted for purchasing institution only. </a:t>
            </a:r>
          </a:p>
        </p:txBody>
      </p:sp>
    </p:spTree>
    <p:extLst>
      <p:ext uri="{BB962C8B-B14F-4D97-AF65-F5344CB8AC3E}">
        <p14:creationId xmlns:p14="http://schemas.microsoft.com/office/powerpoint/2010/main" val="401496933"/>
      </p:ext>
    </p:extLst>
  </p:cSld>
  <p:clrMapOvr>
    <a:masterClrMapping/>
  </p:clrMapOvr>
  <p:transition>
    <p:sndAc>
      <p:stSnd>
        <p:snd r:embed="rId3" name="click.wav"/>
      </p:stSnd>
    </p:sndAc>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Footer Placeholder 1">
            <a:extLst>
              <a:ext uri="{FF2B5EF4-FFF2-40B4-BE49-F238E27FC236}">
                <a16:creationId xmlns:a16="http://schemas.microsoft.com/office/drawing/2014/main" id="{8F70E323-01DA-1E71-465B-8766CABECBC9}"/>
              </a:ext>
            </a:extLst>
          </p:cNvPr>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GB" altLang="en-US"/>
              <a:t>© Pearson Education Ltd 2020. Copying permitted for purchasing institution only. </a:t>
            </a:r>
          </a:p>
        </p:txBody>
      </p:sp>
      <p:sp>
        <p:nvSpPr>
          <p:cNvPr id="16387" name="Title 2">
            <a:extLst>
              <a:ext uri="{FF2B5EF4-FFF2-40B4-BE49-F238E27FC236}">
                <a16:creationId xmlns:a16="http://schemas.microsoft.com/office/drawing/2014/main" id="{0F09E8C7-1C8B-4D2E-F702-4FD271E92AB9}"/>
              </a:ext>
            </a:extLst>
          </p:cNvPr>
          <p:cNvSpPr>
            <a:spLocks noGrp="1" noChangeArrowheads="1"/>
          </p:cNvSpPr>
          <p:nvPr>
            <p:ph type="title"/>
          </p:nvPr>
        </p:nvSpPr>
        <p:spPr bwMode="auto">
          <a:xfrm>
            <a:off x="484188" y="1306513"/>
            <a:ext cx="8229600" cy="863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t>Learning objectives</a:t>
            </a:r>
            <a:endParaRPr lang="en-GB" altLang="en-US"/>
          </a:p>
        </p:txBody>
      </p:sp>
      <p:sp>
        <p:nvSpPr>
          <p:cNvPr id="17411" name="Content Placeholder 3">
            <a:extLst>
              <a:ext uri="{FF2B5EF4-FFF2-40B4-BE49-F238E27FC236}">
                <a16:creationId xmlns:a16="http://schemas.microsoft.com/office/drawing/2014/main" id="{83B214F6-0D57-C531-9732-38226294177C}"/>
              </a:ext>
            </a:extLst>
          </p:cNvPr>
          <p:cNvSpPr>
            <a:spLocks noGrp="1" noChangeArrowheads="1"/>
          </p:cNvSpPr>
          <p:nvPr>
            <p:ph sz="half" idx="2"/>
          </p:nvPr>
        </p:nvSpPr>
        <p:spPr bwMode="auto">
          <a:xfrm>
            <a:off x="695325" y="2276475"/>
            <a:ext cx="7991475" cy="3211513"/>
          </a:xfrm>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defRPr/>
            </a:pPr>
            <a:r>
              <a:rPr lang="en-GB" altLang="en-US" dirty="0"/>
              <a:t>In this lesson you will learn to:</a:t>
            </a:r>
          </a:p>
          <a:p>
            <a:pPr marL="0" indent="0">
              <a:buFont typeface="Arial" panose="020B0604020202020204" pitchFamily="34" charset="0"/>
              <a:buNone/>
              <a:defRPr/>
            </a:pPr>
            <a:endParaRPr lang="en-GB" altLang="en-US" dirty="0"/>
          </a:p>
          <a:p>
            <a:pPr lvl="1">
              <a:defRPr/>
            </a:pPr>
            <a:r>
              <a:rPr lang="en-GB" dirty="0"/>
              <a:t>Explain how data is protected by encryption</a:t>
            </a:r>
          </a:p>
          <a:p>
            <a:pPr lvl="1">
              <a:defRPr/>
            </a:pPr>
            <a:r>
              <a:rPr lang="en-GB" dirty="0"/>
              <a:t>Explain how backup and recovery procedures protect against data loss</a:t>
            </a:r>
          </a:p>
          <a:p>
            <a:pPr lvl="1">
              <a:defRPr/>
            </a:pPr>
            <a:r>
              <a:rPr lang="en-GB" dirty="0"/>
              <a:t>Explain how access control and physical security measures help protect digital systems and data.</a:t>
            </a:r>
          </a:p>
          <a:p>
            <a:pPr>
              <a:defRPr/>
            </a:pPr>
            <a:endParaRPr lang="en-GB" dirty="0"/>
          </a:p>
          <a:p>
            <a:pPr marL="0" indent="0">
              <a:buFont typeface="Arial" panose="020B0604020202020204" pitchFamily="34" charset="0"/>
              <a:buNone/>
              <a:defRPr/>
            </a:pPr>
            <a:r>
              <a:rPr lang="en-GB" dirty="0"/>
              <a:t>For more information and additional learner activities see Topic 5.3 of the student book.</a:t>
            </a:r>
          </a:p>
        </p:txBody>
      </p:sp>
    </p:spTree>
  </p:cSld>
  <p:clrMapOvr>
    <a:masterClrMapping/>
  </p:clrMapOvr>
  <p:transition>
    <p:sndAc>
      <p:stSnd>
        <p:snd r:embed="rId3" name="click.wav"/>
      </p:stSnd>
    </p:sndAc>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a:extLst>
              <a:ext uri="{FF2B5EF4-FFF2-40B4-BE49-F238E27FC236}">
                <a16:creationId xmlns:a16="http://schemas.microsoft.com/office/drawing/2014/main" id="{9FDB821F-77B9-D2A9-20FE-A92B50FD7549}"/>
              </a:ext>
            </a:extLst>
          </p:cNvPr>
          <p:cNvSpPr>
            <a:spLocks noGrp="1" noChangeArrowheads="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t>Protecting data</a:t>
            </a:r>
          </a:p>
        </p:txBody>
      </p:sp>
      <p:sp>
        <p:nvSpPr>
          <p:cNvPr id="18435" name="Content Placeholder 2">
            <a:extLst>
              <a:ext uri="{FF2B5EF4-FFF2-40B4-BE49-F238E27FC236}">
                <a16:creationId xmlns:a16="http://schemas.microsoft.com/office/drawing/2014/main" id="{CD6C2490-F255-35A2-61FF-9FB37F1B4AFA}"/>
              </a:ext>
            </a:extLst>
          </p:cNvPr>
          <p:cNvSpPr>
            <a:spLocks noGrp="1" noChangeArrowheads="1"/>
          </p:cNvSpPr>
          <p:nvPr>
            <p:ph sz="half" idx="2"/>
          </p:nvPr>
        </p:nvSpPr>
        <p:spPr bwMode="auto">
          <a:xfrm>
            <a:off x="684213" y="2195513"/>
            <a:ext cx="7991475" cy="31781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GB" altLang="en-US"/>
              <a:t>In the last lesson, you learned how Acceptable Use Policies (AUPs) help protect systems from social engineering attacks.</a:t>
            </a:r>
          </a:p>
          <a:p>
            <a:pPr marL="0" indent="0">
              <a:buFont typeface="Arial" panose="020B0604020202020204" pitchFamily="34" charset="0"/>
              <a:buNone/>
            </a:pPr>
            <a:endParaRPr lang="en-GB" altLang="en-US"/>
          </a:p>
          <a:p>
            <a:pPr marL="0" indent="0">
              <a:buFont typeface="Arial" panose="020B0604020202020204" pitchFamily="34" charset="0"/>
              <a:buNone/>
            </a:pPr>
            <a:r>
              <a:rPr lang="en-GB" altLang="en-US"/>
              <a:t>The human aspect of computer systems is just one part of the story. Much of the operation of computer systems in the modern world involves the automated storage, manipulation and transfer of huge quantities of data.</a:t>
            </a:r>
          </a:p>
          <a:p>
            <a:pPr marL="0" indent="0">
              <a:buFont typeface="Arial" panose="020B0604020202020204" pitchFamily="34" charset="0"/>
              <a:buNone/>
            </a:pPr>
            <a:endParaRPr lang="en-GB" altLang="en-US"/>
          </a:p>
          <a:p>
            <a:pPr marL="0" indent="0">
              <a:buFont typeface="Arial" panose="020B0604020202020204" pitchFamily="34" charset="0"/>
              <a:buNone/>
            </a:pPr>
            <a:r>
              <a:rPr lang="en-GB" altLang="en-US"/>
              <a:t>In this lesson you will learn how this data can be protected.</a:t>
            </a:r>
          </a:p>
          <a:p>
            <a:pPr marL="0" indent="0">
              <a:buFont typeface="Arial" panose="020B0604020202020204" pitchFamily="34" charset="0"/>
              <a:buNone/>
            </a:pPr>
            <a:endParaRPr lang="en-US" altLang="en-US"/>
          </a:p>
        </p:txBody>
      </p:sp>
      <p:sp>
        <p:nvSpPr>
          <p:cNvPr id="18436" name="Footer Placeholder 3">
            <a:extLst>
              <a:ext uri="{FF2B5EF4-FFF2-40B4-BE49-F238E27FC236}">
                <a16:creationId xmlns:a16="http://schemas.microsoft.com/office/drawing/2014/main" id="{E8EE6A2E-9C0D-9C26-2764-8F52EA7437C8}"/>
              </a:ext>
            </a:extLst>
          </p:cNvPr>
          <p:cNvSpPr>
            <a:spLocks noGrp="1" noChangeArrowheads="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GB" altLang="en-US">
                <a:solidFill>
                  <a:schemeClr val="bg2"/>
                </a:solidFill>
              </a:rPr>
              <a:t>© Pearson Education Ltd 2020. Copying permitted for purchasing institution only. </a:t>
            </a:r>
          </a:p>
        </p:txBody>
      </p:sp>
    </p:spTree>
  </p:cSld>
  <p:clrMapOvr>
    <a:masterClrMapping/>
  </p:clrMapOvr>
  <p:transition>
    <p:sndAc>
      <p:stSnd>
        <p:snd r:embed="rId3" name="click.wav"/>
      </p:stSnd>
    </p:sndAc>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FB25F414-D293-0DC0-03D1-CEFA3876F113}"/>
              </a:ext>
            </a:extLst>
          </p:cNvPr>
          <p:cNvSpPr>
            <a:spLocks noGrp="1" noChangeArrowheads="1"/>
          </p:cNvSpPr>
          <p:nvPr>
            <p:ph type="title"/>
          </p:nvPr>
        </p:nvSpPr>
        <p:spPr bwMode="auto">
          <a:xfrm>
            <a:off x="457200" y="1004888"/>
            <a:ext cx="8229600" cy="863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t>Encryption</a:t>
            </a:r>
          </a:p>
        </p:txBody>
      </p:sp>
      <p:sp>
        <p:nvSpPr>
          <p:cNvPr id="20483" name="Content Placeholder 2">
            <a:extLst>
              <a:ext uri="{FF2B5EF4-FFF2-40B4-BE49-F238E27FC236}">
                <a16:creationId xmlns:a16="http://schemas.microsoft.com/office/drawing/2014/main" id="{8973F9F8-534F-C65F-E3BF-C9FB0EE6B889}"/>
              </a:ext>
            </a:extLst>
          </p:cNvPr>
          <p:cNvSpPr>
            <a:spLocks noGrp="1" noChangeArrowheads="1"/>
          </p:cNvSpPr>
          <p:nvPr>
            <p:ph sz="half" idx="2"/>
          </p:nvPr>
        </p:nvSpPr>
        <p:spPr bwMode="auto">
          <a:xfrm>
            <a:off x="695325" y="1868488"/>
            <a:ext cx="7991475" cy="41529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GB" altLang="en-US"/>
              <a:t>When sensitive data is stored or transmitted it can be accessed by hackers. They can do this either by breaking into a system or by intercepting a data transmission.</a:t>
            </a:r>
          </a:p>
          <a:p>
            <a:pPr marL="0" indent="0">
              <a:buFont typeface="Arial" panose="020B0604020202020204" pitchFamily="34" charset="0"/>
              <a:buNone/>
            </a:pPr>
            <a:endParaRPr lang="en-GB" altLang="en-US"/>
          </a:p>
          <a:p>
            <a:pPr marL="0" indent="0">
              <a:buFont typeface="Arial" panose="020B0604020202020204" pitchFamily="34" charset="0"/>
              <a:buNone/>
            </a:pPr>
            <a:r>
              <a:rPr lang="en-GB" altLang="en-US"/>
              <a:t>To protect data in these situations, it should be encrypted.</a:t>
            </a:r>
          </a:p>
          <a:p>
            <a:pPr marL="0" indent="0">
              <a:buFont typeface="Arial" panose="020B0604020202020204" pitchFamily="34" charset="0"/>
              <a:buNone/>
            </a:pPr>
            <a:endParaRPr lang="en-GB" altLang="en-US"/>
          </a:p>
          <a:p>
            <a:pPr marL="0" indent="0">
              <a:buFont typeface="Arial" panose="020B0604020202020204" pitchFamily="34" charset="0"/>
              <a:buNone/>
            </a:pPr>
            <a:r>
              <a:rPr lang="en-GB" altLang="en-US"/>
              <a:t>Encryption is the process of converting data into an illegible, scrambled format so that it cannot be understood by unauthorised parties.</a:t>
            </a:r>
          </a:p>
          <a:p>
            <a:pPr marL="0" indent="0">
              <a:buFont typeface="Arial" panose="020B0604020202020204" pitchFamily="34" charset="0"/>
              <a:buNone/>
            </a:pPr>
            <a:endParaRPr lang="en-GB" altLang="en-US"/>
          </a:p>
          <a:p>
            <a:pPr marL="0" indent="0">
              <a:buFont typeface="Arial" panose="020B0604020202020204" pitchFamily="34" charset="0"/>
              <a:buNone/>
            </a:pPr>
            <a:r>
              <a:rPr lang="en-GB" altLang="en-US"/>
              <a:t>Data may still be accessed and read by a hacker, but because it is scrambled, it will not be understandable.</a:t>
            </a:r>
          </a:p>
        </p:txBody>
      </p:sp>
      <p:sp>
        <p:nvSpPr>
          <p:cNvPr id="20484" name="Footer Placeholder 3">
            <a:extLst>
              <a:ext uri="{FF2B5EF4-FFF2-40B4-BE49-F238E27FC236}">
                <a16:creationId xmlns:a16="http://schemas.microsoft.com/office/drawing/2014/main" id="{F8CBFE77-8D92-0F64-7A62-1B823BB44BA2}"/>
              </a:ext>
            </a:extLst>
          </p:cNvPr>
          <p:cNvSpPr>
            <a:spLocks noGrp="1" noChangeArrowheads="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GB" altLang="en-US">
                <a:solidFill>
                  <a:schemeClr val="bg2"/>
                </a:solidFill>
              </a:rPr>
              <a:t>© Pearson Education Ltd 2020. Copying permitted for purchasing institution only. </a:t>
            </a:r>
          </a:p>
        </p:txBody>
      </p:sp>
    </p:spTree>
  </p:cSld>
  <p:clrMapOvr>
    <a:masterClrMapping/>
  </p:clrMapOvr>
  <p:transition>
    <p:sndAc>
      <p:stSnd>
        <p:snd r:embed="rId2" name="click.wav"/>
      </p:stSnd>
    </p:sndAc>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4878D082-F406-0956-90DD-C1193B08C8DC}"/>
              </a:ext>
            </a:extLst>
          </p:cNvPr>
          <p:cNvSpPr>
            <a:spLocks noGrp="1" noChangeArrowheads="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t>Backup and recovery</a:t>
            </a:r>
          </a:p>
        </p:txBody>
      </p:sp>
      <p:sp>
        <p:nvSpPr>
          <p:cNvPr id="21507" name="Content Placeholder 2">
            <a:extLst>
              <a:ext uri="{FF2B5EF4-FFF2-40B4-BE49-F238E27FC236}">
                <a16:creationId xmlns:a16="http://schemas.microsoft.com/office/drawing/2014/main" id="{3E38F608-9C4E-1DD7-B9B0-4412A782B68C}"/>
              </a:ext>
            </a:extLst>
          </p:cNvPr>
          <p:cNvSpPr>
            <a:spLocks noGrp="1" noChangeArrowheads="1"/>
          </p:cNvSpPr>
          <p:nvPr>
            <p:ph sz="half" idx="2"/>
          </p:nvPr>
        </p:nvSpPr>
        <p:spPr bwMode="auto">
          <a:xfrm>
            <a:off x="684213" y="2195513"/>
            <a:ext cx="7991475" cy="28178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GB" altLang="en-US"/>
              <a:t>Backing up data involves taking a copy of the data and storing it in a different location – for example, in the ‘cloud’.</a:t>
            </a:r>
          </a:p>
          <a:p>
            <a:pPr marL="0" indent="0">
              <a:buFont typeface="Arial" panose="020B0604020202020204" pitchFamily="34" charset="0"/>
              <a:buNone/>
            </a:pPr>
            <a:endParaRPr lang="en-GB" altLang="en-US"/>
          </a:p>
          <a:p>
            <a:pPr marL="0" indent="0">
              <a:buFont typeface="Arial" panose="020B0604020202020204" pitchFamily="34" charset="0"/>
              <a:buNone/>
            </a:pPr>
            <a:r>
              <a:rPr lang="en-GB" altLang="en-US"/>
              <a:t>Backing up is often automated and should be done frequently – daily or hourly for critical data and systems.</a:t>
            </a:r>
          </a:p>
          <a:p>
            <a:pPr marL="0" indent="0">
              <a:buFont typeface="Arial" panose="020B0604020202020204" pitchFamily="34" charset="0"/>
              <a:buNone/>
            </a:pPr>
            <a:endParaRPr lang="en-GB" altLang="en-US"/>
          </a:p>
          <a:p>
            <a:pPr marL="0" indent="0">
              <a:buFont typeface="Arial" panose="020B0604020202020204" pitchFamily="34" charset="0"/>
              <a:buNone/>
            </a:pPr>
            <a:r>
              <a:rPr lang="en-GB" altLang="en-US"/>
              <a:t>Recovery is the process of using a back-up copy of data to restore a database or system to the correct state when a failure occurs.</a:t>
            </a:r>
          </a:p>
        </p:txBody>
      </p:sp>
      <p:sp>
        <p:nvSpPr>
          <p:cNvPr id="21508" name="Footer Placeholder 3">
            <a:extLst>
              <a:ext uri="{FF2B5EF4-FFF2-40B4-BE49-F238E27FC236}">
                <a16:creationId xmlns:a16="http://schemas.microsoft.com/office/drawing/2014/main" id="{6944ADE5-0136-042F-D641-8411E883E59D}"/>
              </a:ext>
            </a:extLst>
          </p:cNvPr>
          <p:cNvSpPr>
            <a:spLocks noGrp="1" noChangeArrowheads="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GB" altLang="en-US">
                <a:solidFill>
                  <a:schemeClr val="bg2"/>
                </a:solidFill>
              </a:rPr>
              <a:t>© Pearson Education Ltd 2020. Copying permitted for purchasing institution only. </a:t>
            </a:r>
          </a:p>
        </p:txBody>
      </p:sp>
    </p:spTree>
  </p:cSld>
  <p:clrMapOvr>
    <a:masterClrMapping/>
  </p:clrMapOvr>
  <p:transition>
    <p:sndAc>
      <p:stSnd>
        <p:snd r:embed="rId2" name="click.wav"/>
      </p:stSnd>
    </p:sndAc>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a:extLst>
              <a:ext uri="{FF2B5EF4-FFF2-40B4-BE49-F238E27FC236}">
                <a16:creationId xmlns:a16="http://schemas.microsoft.com/office/drawing/2014/main" id="{55CB8A10-BEF1-B5CE-1F60-331ACE258FD2}"/>
              </a:ext>
            </a:extLst>
          </p:cNvPr>
          <p:cNvSpPr>
            <a:spLocks noGrp="1" noChangeArrowheads="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t>Access control</a:t>
            </a:r>
          </a:p>
        </p:txBody>
      </p:sp>
      <p:sp>
        <p:nvSpPr>
          <p:cNvPr id="22531" name="Content Placeholder 2">
            <a:extLst>
              <a:ext uri="{FF2B5EF4-FFF2-40B4-BE49-F238E27FC236}">
                <a16:creationId xmlns:a16="http://schemas.microsoft.com/office/drawing/2014/main" id="{B31C2D62-64C2-9FAE-22F9-D52F26B7DC23}"/>
              </a:ext>
            </a:extLst>
          </p:cNvPr>
          <p:cNvSpPr>
            <a:spLocks noGrp="1" noChangeArrowheads="1"/>
          </p:cNvSpPr>
          <p:nvPr>
            <p:ph sz="half" idx="2"/>
          </p:nvPr>
        </p:nvSpPr>
        <p:spPr bwMode="auto">
          <a:xfrm>
            <a:off x="684213" y="2195513"/>
            <a:ext cx="7991475" cy="31051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GB" altLang="en-US"/>
              <a:t>Users have different levels of access to systems (this is much like the read/write/delete permissions you learned about in the lesson on file management).</a:t>
            </a:r>
          </a:p>
          <a:p>
            <a:pPr marL="0" indent="0">
              <a:buFont typeface="Arial" panose="020B0604020202020204" pitchFamily="34" charset="0"/>
              <a:buNone/>
            </a:pPr>
            <a:endParaRPr lang="en-GB" altLang="en-US"/>
          </a:p>
          <a:p>
            <a:pPr marL="0" indent="0">
              <a:buFont typeface="Arial" panose="020B0604020202020204" pitchFamily="34" charset="0"/>
              <a:buNone/>
            </a:pPr>
            <a:r>
              <a:rPr lang="en-GB" altLang="en-US"/>
              <a:t>Users should only be given access to the software, data and hardware that they require (known as the principle of least privilege).</a:t>
            </a:r>
          </a:p>
          <a:p>
            <a:pPr marL="0" indent="0">
              <a:buFont typeface="Arial" panose="020B0604020202020204" pitchFamily="34" charset="0"/>
              <a:buNone/>
            </a:pPr>
            <a:endParaRPr lang="en-GB" altLang="en-US"/>
          </a:p>
          <a:p>
            <a:pPr marL="0" indent="0">
              <a:buFont typeface="Arial" panose="020B0604020202020204" pitchFamily="34" charset="0"/>
              <a:buNone/>
            </a:pPr>
            <a:r>
              <a:rPr lang="en-GB" altLang="en-US"/>
              <a:t>This helps to ensure that users cannot accidentally (or maliciously) damage systems or data.</a:t>
            </a:r>
          </a:p>
        </p:txBody>
      </p:sp>
      <p:sp>
        <p:nvSpPr>
          <p:cNvPr id="22532" name="Footer Placeholder 3">
            <a:extLst>
              <a:ext uri="{FF2B5EF4-FFF2-40B4-BE49-F238E27FC236}">
                <a16:creationId xmlns:a16="http://schemas.microsoft.com/office/drawing/2014/main" id="{FDCC4D59-0102-5FBB-6624-39F1FE9A16A7}"/>
              </a:ext>
            </a:extLst>
          </p:cNvPr>
          <p:cNvSpPr>
            <a:spLocks noGrp="1" noChangeArrowheads="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GB" altLang="en-US">
                <a:solidFill>
                  <a:schemeClr val="bg2"/>
                </a:solidFill>
              </a:rPr>
              <a:t>© Pearson Education Ltd 2020. Copying permitted for purchasing institution only. </a:t>
            </a:r>
          </a:p>
        </p:txBody>
      </p:sp>
    </p:spTree>
  </p:cSld>
  <p:clrMapOvr>
    <a:masterClrMapping/>
  </p:clrMapOvr>
  <p:transition>
    <p:sndAc>
      <p:stSnd>
        <p:snd r:embed="rId3" name="click.wav"/>
      </p:stSnd>
    </p:sndAc>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a:extLst>
              <a:ext uri="{FF2B5EF4-FFF2-40B4-BE49-F238E27FC236}">
                <a16:creationId xmlns:a16="http://schemas.microsoft.com/office/drawing/2014/main" id="{55CB8A10-BEF1-B5CE-1F60-331ACE258FD2}"/>
              </a:ext>
            </a:extLst>
          </p:cNvPr>
          <p:cNvSpPr>
            <a:spLocks noGrp="1" noChangeArrowheads="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Authentication</a:t>
            </a:r>
          </a:p>
        </p:txBody>
      </p:sp>
      <p:sp>
        <p:nvSpPr>
          <p:cNvPr id="22531" name="Content Placeholder 2">
            <a:extLst>
              <a:ext uri="{FF2B5EF4-FFF2-40B4-BE49-F238E27FC236}">
                <a16:creationId xmlns:a16="http://schemas.microsoft.com/office/drawing/2014/main" id="{B31C2D62-64C2-9FAE-22F9-D52F26B7DC23}"/>
              </a:ext>
            </a:extLst>
          </p:cNvPr>
          <p:cNvSpPr>
            <a:spLocks noGrp="1" noChangeArrowheads="1"/>
          </p:cNvSpPr>
          <p:nvPr>
            <p:ph sz="half" idx="2"/>
          </p:nvPr>
        </p:nvSpPr>
        <p:spPr bwMode="auto">
          <a:xfrm>
            <a:off x="684213" y="2058988"/>
            <a:ext cx="7991475" cy="381828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spcBef>
                <a:spcPts val="1200"/>
              </a:spcBef>
              <a:spcAft>
                <a:spcPts val="1200"/>
              </a:spcAft>
              <a:buFont typeface="Arial" panose="020B0604020202020204" pitchFamily="34" charset="0"/>
              <a:buNone/>
            </a:pPr>
            <a:r>
              <a:rPr lang="en-GB" altLang="en-US" dirty="0"/>
              <a:t>The process of checking the identity of an individual attempting to gain access to a network</a:t>
            </a:r>
          </a:p>
          <a:p>
            <a:pPr marL="0" indent="0">
              <a:spcBef>
                <a:spcPts val="1200"/>
              </a:spcBef>
              <a:spcAft>
                <a:spcPts val="1200"/>
              </a:spcAft>
              <a:buFont typeface="Arial" panose="020B0604020202020204" pitchFamily="34" charset="0"/>
              <a:buNone/>
            </a:pPr>
            <a:r>
              <a:rPr lang="en-GB" altLang="en-US" dirty="0"/>
              <a:t>Why won’t a login and password suffice?</a:t>
            </a:r>
          </a:p>
          <a:p>
            <a:pPr marL="0" indent="0">
              <a:spcBef>
                <a:spcPts val="1200"/>
              </a:spcBef>
              <a:spcAft>
                <a:spcPts val="1200"/>
              </a:spcAft>
              <a:buFont typeface="Arial" panose="020B0604020202020204" pitchFamily="34" charset="0"/>
              <a:buNone/>
            </a:pPr>
            <a:r>
              <a:rPr lang="en-GB" altLang="en-US" dirty="0"/>
              <a:t>Multi-factor authentication requires you to give :</a:t>
            </a:r>
          </a:p>
          <a:p>
            <a:pPr lvl="1">
              <a:buFont typeface="Wingdings" pitchFamily="2" charset="2"/>
              <a:buChar char="ü"/>
            </a:pPr>
            <a:r>
              <a:rPr lang="en-GB" altLang="en-US" dirty="0"/>
              <a:t>Something you know, e.g. an ID, a PIN or a password</a:t>
            </a:r>
          </a:p>
          <a:p>
            <a:pPr lvl="1">
              <a:buFont typeface="Wingdings" pitchFamily="2" charset="2"/>
              <a:buChar char="ü"/>
            </a:pPr>
            <a:r>
              <a:rPr lang="en-GB" altLang="en-US" dirty="0"/>
              <a:t>Something you have, e.g. a swipe card or a key fob</a:t>
            </a:r>
          </a:p>
          <a:p>
            <a:pPr lvl="1">
              <a:buFont typeface="Wingdings" pitchFamily="2" charset="2"/>
              <a:buChar char="ü"/>
            </a:pPr>
            <a:r>
              <a:rPr lang="en-GB" altLang="en-US" dirty="0"/>
              <a:t>Something you are, e.g. a fingerprint or a retina scan</a:t>
            </a:r>
          </a:p>
          <a:p>
            <a:pPr marL="0" lvl="1" indent="0">
              <a:spcBef>
                <a:spcPts val="1200"/>
              </a:spcBef>
              <a:spcAft>
                <a:spcPts val="700"/>
              </a:spcAft>
              <a:buNone/>
            </a:pPr>
            <a:r>
              <a:rPr lang="en-GB" altLang="en-US" dirty="0">
                <a:ea typeface="+mn-ea"/>
              </a:rPr>
              <a:t>Why does help protect a network?</a:t>
            </a:r>
          </a:p>
        </p:txBody>
      </p:sp>
      <p:sp>
        <p:nvSpPr>
          <p:cNvPr id="22532" name="Footer Placeholder 3">
            <a:extLst>
              <a:ext uri="{FF2B5EF4-FFF2-40B4-BE49-F238E27FC236}">
                <a16:creationId xmlns:a16="http://schemas.microsoft.com/office/drawing/2014/main" id="{FDCC4D59-0102-5FBB-6624-39F1FE9A16A7}"/>
              </a:ext>
            </a:extLst>
          </p:cNvPr>
          <p:cNvSpPr>
            <a:spLocks noGrp="1" noChangeArrowheads="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GB" altLang="en-US">
                <a:solidFill>
                  <a:schemeClr val="bg2"/>
                </a:solidFill>
              </a:rPr>
              <a:t>© Pearson Education Ltd 2020. Copying permitted for purchasing institution only. </a:t>
            </a:r>
          </a:p>
        </p:txBody>
      </p:sp>
    </p:spTree>
    <p:extLst>
      <p:ext uri="{BB962C8B-B14F-4D97-AF65-F5344CB8AC3E}">
        <p14:creationId xmlns:p14="http://schemas.microsoft.com/office/powerpoint/2010/main" val="748832060"/>
      </p:ext>
    </p:extLst>
  </p:cSld>
  <p:clrMapOvr>
    <a:masterClrMapping/>
  </p:clrMapOvr>
  <p:transition>
    <p:sndAc>
      <p:stSnd>
        <p:snd r:embed="rId3" name="click.wav"/>
      </p:stSnd>
    </p:sndAc>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a:extLst>
              <a:ext uri="{FF2B5EF4-FFF2-40B4-BE49-F238E27FC236}">
                <a16:creationId xmlns:a16="http://schemas.microsoft.com/office/drawing/2014/main" id="{FD304A92-C12F-CC53-1A90-6306858DF8FF}"/>
              </a:ext>
            </a:extLst>
          </p:cNvPr>
          <p:cNvSpPr>
            <a:spLocks noGrp="1" noChangeArrowheads="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t>Physical security</a:t>
            </a:r>
          </a:p>
        </p:txBody>
      </p:sp>
      <p:sp>
        <p:nvSpPr>
          <p:cNvPr id="24579" name="Content Placeholder 2">
            <a:extLst>
              <a:ext uri="{FF2B5EF4-FFF2-40B4-BE49-F238E27FC236}">
                <a16:creationId xmlns:a16="http://schemas.microsoft.com/office/drawing/2014/main" id="{8D9225EA-DAF2-6409-82EA-B9C1CF4AFE7E}"/>
              </a:ext>
            </a:extLst>
          </p:cNvPr>
          <p:cNvSpPr>
            <a:spLocks noGrp="1" noChangeArrowheads="1"/>
          </p:cNvSpPr>
          <p:nvPr>
            <p:ph sz="half" idx="2"/>
          </p:nvPr>
        </p:nvSpPr>
        <p:spPr bwMode="auto">
          <a:xfrm>
            <a:off x="684213" y="2195513"/>
            <a:ext cx="7991475" cy="21701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GB" altLang="en-US"/>
              <a:t>Another way that systems and data may become lost or physically harmed is through theft, mistreatment or damage.</a:t>
            </a:r>
          </a:p>
          <a:p>
            <a:pPr marL="0" indent="0">
              <a:buFont typeface="Arial" panose="020B0604020202020204" pitchFamily="34" charset="0"/>
              <a:buNone/>
            </a:pPr>
            <a:endParaRPr lang="en-GB" altLang="en-US"/>
          </a:p>
          <a:p>
            <a:pPr marL="0" indent="0">
              <a:buFont typeface="Arial" panose="020B0604020202020204" pitchFamily="34" charset="0"/>
              <a:buNone/>
            </a:pPr>
            <a:r>
              <a:rPr lang="en-GB" altLang="en-US"/>
              <a:t>Common physical security measures include fire detection and suppression systems, CCTV, locks, biometrics, and ensuring that hardware is in a safe location.</a:t>
            </a:r>
          </a:p>
        </p:txBody>
      </p:sp>
      <p:sp>
        <p:nvSpPr>
          <p:cNvPr id="24580" name="Footer Placeholder 3">
            <a:extLst>
              <a:ext uri="{FF2B5EF4-FFF2-40B4-BE49-F238E27FC236}">
                <a16:creationId xmlns:a16="http://schemas.microsoft.com/office/drawing/2014/main" id="{2BDDA69D-C95C-7BED-8696-0D38FF5C2FC6}"/>
              </a:ext>
            </a:extLst>
          </p:cNvPr>
          <p:cNvSpPr>
            <a:spLocks noGrp="1" noChangeArrowheads="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GB" altLang="en-US">
                <a:solidFill>
                  <a:schemeClr val="bg2"/>
                </a:solidFill>
              </a:rPr>
              <a:t>© Pearson Education Ltd 2020. Copying permitted for purchasing institution only. </a:t>
            </a:r>
          </a:p>
        </p:txBody>
      </p:sp>
    </p:spTree>
  </p:cSld>
  <p:clrMapOvr>
    <a:masterClrMapping/>
  </p:clrMapOvr>
  <p:transition>
    <p:sndAc>
      <p:stSnd>
        <p:snd r:embed="rId3" name="click.wav"/>
      </p:stSnd>
    </p:sndAc>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a:extLst>
              <a:ext uri="{FF2B5EF4-FFF2-40B4-BE49-F238E27FC236}">
                <a16:creationId xmlns:a16="http://schemas.microsoft.com/office/drawing/2014/main" id="{E68435AF-0D70-670C-1B25-6FB3048D79E9}"/>
              </a:ext>
            </a:extLst>
          </p:cNvPr>
          <p:cNvSpPr>
            <a:spLocks noGrp="1" noChangeArrowheads="1"/>
          </p:cNvSpPr>
          <p:nvPr>
            <p:ph type="title"/>
          </p:nvPr>
        </p:nvSpPr>
        <p:spPr bwMode="auto">
          <a:xfrm>
            <a:off x="457200" y="836613"/>
            <a:ext cx="8229600" cy="863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t>Wrap up: you have learned how to…</a:t>
            </a:r>
          </a:p>
        </p:txBody>
      </p:sp>
      <p:sp>
        <p:nvSpPr>
          <p:cNvPr id="26627" name="Content Placeholder 2">
            <a:extLst>
              <a:ext uri="{FF2B5EF4-FFF2-40B4-BE49-F238E27FC236}">
                <a16:creationId xmlns:a16="http://schemas.microsoft.com/office/drawing/2014/main" id="{87B9B63F-C63B-3DF6-827A-A72FECFD478C}"/>
              </a:ext>
            </a:extLst>
          </p:cNvPr>
          <p:cNvSpPr>
            <a:spLocks noGrp="1" noChangeArrowheads="1"/>
          </p:cNvSpPr>
          <p:nvPr>
            <p:ph sz="half" idx="2"/>
          </p:nvPr>
        </p:nvSpPr>
        <p:spPr bwMode="auto">
          <a:xfrm>
            <a:off x="457201" y="1698625"/>
            <a:ext cx="8229600" cy="4467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buFont typeface="Wingdings" pitchFamily="2" charset="2"/>
              <a:buChar char="ü"/>
            </a:pPr>
            <a:r>
              <a:rPr lang="en-GB" altLang="en-US" dirty="0"/>
              <a:t>Explain how data is protected by encryption.</a:t>
            </a:r>
          </a:p>
          <a:p>
            <a:pPr lvl="1"/>
            <a:r>
              <a:rPr lang="en-GB" altLang="en-US" dirty="0"/>
              <a:t>Encryption scrambles data so that it cannot be understood.</a:t>
            </a:r>
          </a:p>
          <a:p>
            <a:pPr>
              <a:buFont typeface="Wingdings" pitchFamily="2" charset="2"/>
              <a:buChar char="ü"/>
            </a:pPr>
            <a:r>
              <a:rPr lang="en-GB" altLang="en-US" dirty="0"/>
              <a:t>Explain how backup and recovery procedures protect against data loss.</a:t>
            </a:r>
          </a:p>
          <a:p>
            <a:pPr lvl="1"/>
            <a:r>
              <a:rPr lang="en-GB" altLang="en-US" dirty="0"/>
              <a:t>Backup is effective only if completed regularly.</a:t>
            </a:r>
          </a:p>
          <a:p>
            <a:pPr lvl="1"/>
            <a:r>
              <a:rPr lang="en-GB" altLang="en-US" dirty="0"/>
              <a:t>Incremental and full backups can be used to create copies of data that can be restored later if the original is lost or damaged.</a:t>
            </a:r>
          </a:p>
          <a:p>
            <a:pPr marL="457200" lvl="1" indent="0">
              <a:buNone/>
            </a:pPr>
            <a:endParaRPr lang="en-GB" altLang="en-US" dirty="0"/>
          </a:p>
        </p:txBody>
      </p:sp>
      <p:sp>
        <p:nvSpPr>
          <p:cNvPr id="26628" name="Footer Placeholder 3">
            <a:extLst>
              <a:ext uri="{FF2B5EF4-FFF2-40B4-BE49-F238E27FC236}">
                <a16:creationId xmlns:a16="http://schemas.microsoft.com/office/drawing/2014/main" id="{CEF79559-818D-7CBB-C2FC-B2A5E2E8022C}"/>
              </a:ext>
            </a:extLst>
          </p:cNvPr>
          <p:cNvSpPr>
            <a:spLocks noGrp="1" noChangeArrowheads="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GB" altLang="en-US">
                <a:solidFill>
                  <a:schemeClr val="bg2"/>
                </a:solidFill>
              </a:rPr>
              <a:t>© Pearson Education Ltd 2020. Copying permitted for purchasing institution only. </a:t>
            </a:r>
          </a:p>
        </p:txBody>
      </p:sp>
    </p:spTree>
  </p:cSld>
  <p:clrMapOvr>
    <a:masterClrMapping/>
  </p:clrMapOvr>
  <p:transition>
    <p:sndAc>
      <p:stSnd>
        <p:snd r:embed="rId2" name="click.wav"/>
      </p:stSnd>
    </p:sndAc>
  </p:transition>
</p:sld>
</file>

<file path=ppt/theme/theme1.xml><?xml version="1.0" encoding="utf-8"?>
<a:theme xmlns:a="http://schemas.openxmlformats.org/drawingml/2006/main" name="1_TitleSlide">
  <a:themeElements>
    <a:clrScheme name="2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Default Design">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32197AB2E610A4AB7E4C01A06DA3EA9" ma:contentTypeVersion="13" ma:contentTypeDescription="Create a new document." ma:contentTypeScope="" ma:versionID="41df282cc4c2a57fcf10bc0f83f7f551">
  <xsd:schema xmlns:xsd="http://www.w3.org/2001/XMLSchema" xmlns:xs="http://www.w3.org/2001/XMLSchema" xmlns:p="http://schemas.microsoft.com/office/2006/metadata/properties" xmlns:ns2="c9b699c2-2c56-4336-b981-892f17840fb6" xmlns:ns3="18704ea7-6f73-4b33-ac14-9f02857f74b7" targetNamespace="http://schemas.microsoft.com/office/2006/metadata/properties" ma:root="true" ma:fieldsID="044dfe04d4140252c7726d4d85405577" ns2:_="" ns3:_="">
    <xsd:import namespace="c9b699c2-2c56-4336-b981-892f17840fb6"/>
    <xsd:import namespace="18704ea7-6f73-4b33-ac14-9f02857f74b7"/>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Location" minOccurs="0"/>
                <xsd:element ref="ns2:_Flow_Signoff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9b699c2-2c56-4336-b981-892f17840fb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_Flow_SignoffStatus" ma:index="20" nillable="true" ma:displayName="Sign-off status" ma:internalName="Sign_x002d_off_x0020_status">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8704ea7-6f73-4b33-ac14-9f02857f74b7"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67B80D1-92B8-4E63-A056-805ECC1028C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9b699c2-2c56-4336-b981-892f17840fb6"/>
    <ds:schemaRef ds:uri="18704ea7-6f73-4b33-ac14-9f02857f74b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912860F-E344-A144-8374-265809D946B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3788</TotalTime>
  <Words>836</Words>
  <Application>Microsoft Macintosh PowerPoint</Application>
  <PresentationFormat>On-screen Show (4:3)</PresentationFormat>
  <Paragraphs>78</Paragraphs>
  <Slides>10</Slides>
  <Notes>7</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Arial</vt:lpstr>
      <vt:lpstr>Verdana</vt:lpstr>
      <vt:lpstr>Wingdings</vt:lpstr>
      <vt:lpstr>1_TitleSlide</vt:lpstr>
      <vt:lpstr>PowerPoint Presentation</vt:lpstr>
      <vt:lpstr>Learning objectives</vt:lpstr>
      <vt:lpstr>Protecting data</vt:lpstr>
      <vt:lpstr>Encryption</vt:lpstr>
      <vt:lpstr>Backup and recovery</vt:lpstr>
      <vt:lpstr>Access control</vt:lpstr>
      <vt:lpstr>Authentication</vt:lpstr>
      <vt:lpstr>Physical security</vt:lpstr>
      <vt:lpstr>Wrap up: you have learned how to…</vt:lpstr>
      <vt:lpstr>And you have learned how to…</vt:lpstr>
    </vt:vector>
  </TitlesOfParts>
  <Company>Pearson Education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BTEC 2016</dc:title>
  <dc:creator>Pearson Education</dc:creator>
  <cp:lastModifiedBy>Ann Weidmann</cp:lastModifiedBy>
  <cp:revision>333</cp:revision>
  <cp:lastPrinted>2020-05-14T16:41:42Z</cp:lastPrinted>
  <dcterms:created xsi:type="dcterms:W3CDTF">2010-12-13T13:21:58Z</dcterms:created>
  <dcterms:modified xsi:type="dcterms:W3CDTF">2022-10-31T19:07:25Z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Language">
    <vt:lpwstr>English</vt:lpwstr>
  </property>
  <property fmtid="{D5CDD505-2E9C-101B-9397-08002B2CF9AE}" pid="3" name="ContentTypeId">
    <vt:lpwstr>0x0101008EB804D4F82C0B4088CBB3A2B255BE33</vt:lpwstr>
  </property>
</Properties>
</file>